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0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revisionInfo.xml" ContentType="application/vnd.ms-powerpoint.revisioninfo+xml"/>
  <Override PartName="/ppt/changesInfos/changesInfo1.xml" ContentType="application/vnd.ms-powerpoint.changesinfo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64" r:id="rId3"/>
    <p:sldId id="31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312" r:id="rId12"/>
    <p:sldId id="288" r:id="rId13"/>
    <p:sldId id="289" r:id="rId14"/>
    <p:sldId id="290" r:id="rId15"/>
    <p:sldId id="291" r:id="rId16"/>
    <p:sldId id="292" r:id="rId17"/>
    <p:sldId id="293" r:id="rId18"/>
    <p:sldId id="295" r:id="rId19"/>
    <p:sldId id="296" r:id="rId20"/>
    <p:sldId id="297" r:id="rId21"/>
    <p:sldId id="298" r:id="rId22"/>
    <p:sldId id="299" r:id="rId23"/>
    <p:sldId id="300" r:id="rId24"/>
    <p:sldId id="311" r:id="rId25"/>
    <p:sldId id="301" r:id="rId26"/>
    <p:sldId id="304" r:id="rId27"/>
    <p:sldId id="302" r:id="rId28"/>
    <p:sldId id="303" r:id="rId29"/>
    <p:sldId id="307" r:id="rId30"/>
    <p:sldId id="306" r:id="rId31"/>
    <p:sldId id="305" r:id="rId32"/>
    <p:sldId id="308" r:id="rId33"/>
    <p:sldId id="280" r:id="rId34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AC1470-AF1C-F545-9306-DBAFFB33F1B8}" v="41" dt="2023-03-03T08:22:28.8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3"/>
    <p:restoredTop sz="92201"/>
  </p:normalViewPr>
  <p:slideViewPr>
    <p:cSldViewPr snapToGrid="0" snapToObjects="1">
      <p:cViewPr varScale="1">
        <p:scale>
          <a:sx n="128" d="100"/>
          <a:sy n="128" d="100"/>
        </p:scale>
        <p:origin x="29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52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35C5D11B-424E-5B41-A9C4-509DD0A59BFD}"/>
    <pc:docChg chg="custSel delSld modSld sldOrd">
      <pc:chgData name="Riccardo Berta" userId="c8694f89-bba4-4576-b0a8-456619ca5a8c" providerId="ADAL" clId="{35C5D11B-424E-5B41-A9C4-509DD0A59BFD}" dt="2022-04-01T12:12:56.906" v="135" actId="20577"/>
      <pc:docMkLst>
        <pc:docMk/>
      </pc:docMkLst>
      <pc:sldChg chg="modSp">
        <pc:chgData name="Riccardo Berta" userId="c8694f89-bba4-4576-b0a8-456619ca5a8c" providerId="ADAL" clId="{35C5D11B-424E-5B41-A9C4-509DD0A59BFD}" dt="2022-03-22T07:34:03.014" v="5"/>
        <pc:sldMkLst>
          <pc:docMk/>
          <pc:sldMk cId="0" sldId="257"/>
        </pc:sldMkLst>
        <pc:picChg chg="mod">
          <ac:chgData name="Riccardo Berta" userId="c8694f89-bba4-4576-b0a8-456619ca5a8c" providerId="ADAL" clId="{35C5D11B-424E-5B41-A9C4-509DD0A59BFD}" dt="2022-03-22T07:34:03.014" v="5"/>
          <ac:picMkLst>
            <pc:docMk/>
            <pc:sldMk cId="0" sldId="257"/>
            <ac:picMk id="85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34:23.187" v="6"/>
        <pc:sldMkLst>
          <pc:docMk/>
          <pc:sldMk cId="1899110855" sldId="258"/>
        </pc:sldMkLst>
        <pc:picChg chg="mod">
          <ac:chgData name="Riccardo Berta" userId="c8694f89-bba4-4576-b0a8-456619ca5a8c" providerId="ADAL" clId="{35C5D11B-424E-5B41-A9C4-509DD0A59BFD}" dt="2022-03-22T07:34:23.187" v="6"/>
          <ac:picMkLst>
            <pc:docMk/>
            <pc:sldMk cId="1899110855" sldId="258"/>
            <ac:picMk id="92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39:20.191" v="16"/>
        <pc:sldMkLst>
          <pc:docMk/>
          <pc:sldMk cId="3018556184" sldId="259"/>
        </pc:sldMkLst>
        <pc:picChg chg="mod">
          <ac:chgData name="Riccardo Berta" userId="c8694f89-bba4-4576-b0a8-456619ca5a8c" providerId="ADAL" clId="{35C5D11B-424E-5B41-A9C4-509DD0A59BFD}" dt="2022-03-22T07:38:22.524" v="12"/>
          <ac:picMkLst>
            <pc:docMk/>
            <pc:sldMk cId="3018556184" sldId="259"/>
            <ac:picMk id="99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34.539" v="13"/>
          <ac:picMkLst>
            <pc:docMk/>
            <pc:sldMk cId="3018556184" sldId="259"/>
            <ac:picMk id="100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47.480" v="14"/>
          <ac:picMkLst>
            <pc:docMk/>
            <pc:sldMk cId="3018556184" sldId="259"/>
            <ac:picMk id="101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59.538" v="15"/>
          <ac:picMkLst>
            <pc:docMk/>
            <pc:sldMk cId="3018556184" sldId="259"/>
            <ac:picMk id="102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9:20.191" v="16"/>
          <ac:picMkLst>
            <pc:docMk/>
            <pc:sldMk cId="3018556184" sldId="259"/>
            <ac:picMk id="103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3T07:58:19.601" v="41" actId="20577"/>
        <pc:sldMkLst>
          <pc:docMk/>
          <pc:sldMk cId="1104208334" sldId="260"/>
        </pc:sldMkLst>
        <pc:spChg chg="mod">
          <ac:chgData name="Riccardo Berta" userId="c8694f89-bba4-4576-b0a8-456619ca5a8c" providerId="ADAL" clId="{35C5D11B-424E-5B41-A9C4-509DD0A59BFD}" dt="2022-03-23T07:58:19.601" v="41" actId="20577"/>
          <ac:spMkLst>
            <pc:docMk/>
            <pc:sldMk cId="1104208334" sldId="260"/>
            <ac:spMk id="109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0:02.780" v="18"/>
          <ac:picMkLst>
            <pc:docMk/>
            <pc:sldMk cId="1104208334" sldId="260"/>
            <ac:picMk id="110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9:46.143" v="17"/>
          <ac:picMkLst>
            <pc:docMk/>
            <pc:sldMk cId="1104208334" sldId="260"/>
            <ac:picMk id="111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2:45.729" v="19"/>
        <pc:sldMkLst>
          <pc:docMk/>
          <pc:sldMk cId="1290395919" sldId="261"/>
        </pc:sldMkLst>
        <pc:picChg chg="mod">
          <ac:chgData name="Riccardo Berta" userId="c8694f89-bba4-4576-b0a8-456619ca5a8c" providerId="ADAL" clId="{35C5D11B-424E-5B41-A9C4-509DD0A59BFD}" dt="2022-03-22T07:42:45.729" v="19"/>
          <ac:picMkLst>
            <pc:docMk/>
            <pc:sldMk cId="1290395919" sldId="261"/>
            <ac:picMk id="119" creationId="{00000000-0000-0000-0000-000000000000}"/>
          </ac:picMkLst>
        </pc:picChg>
      </pc:sldChg>
      <pc:sldChg chg="modSp mod modNotes">
        <pc:chgData name="Riccardo Berta" userId="c8694f89-bba4-4576-b0a8-456619ca5a8c" providerId="ADAL" clId="{35C5D11B-424E-5B41-A9C4-509DD0A59BFD}" dt="2022-03-25T14:38:53.205" v="88" actId="20577"/>
        <pc:sldMkLst>
          <pc:docMk/>
          <pc:sldMk cId="4130549615" sldId="262"/>
        </pc:sldMkLst>
        <pc:spChg chg="mod">
          <ac:chgData name="Riccardo Berta" userId="c8694f89-bba4-4576-b0a8-456619ca5a8c" providerId="ADAL" clId="{35C5D11B-424E-5B41-A9C4-509DD0A59BFD}" dt="2022-03-25T14:38:53.205" v="88" actId="20577"/>
          <ac:spMkLst>
            <pc:docMk/>
            <pc:sldMk cId="4130549615" sldId="262"/>
            <ac:spMk id="125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3:02.767" v="20"/>
          <ac:picMkLst>
            <pc:docMk/>
            <pc:sldMk cId="4130549615" sldId="262"/>
            <ac:picMk id="126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3:16.691" v="21"/>
        <pc:sldMkLst>
          <pc:docMk/>
          <pc:sldMk cId="3102138681" sldId="263"/>
        </pc:sldMkLst>
        <pc:picChg chg="mod">
          <ac:chgData name="Riccardo Berta" userId="c8694f89-bba4-4576-b0a8-456619ca5a8c" providerId="ADAL" clId="{35C5D11B-424E-5B41-A9C4-509DD0A59BFD}" dt="2022-03-22T07:43:16.691" v="21"/>
          <ac:picMkLst>
            <pc:docMk/>
            <pc:sldMk cId="3102138681" sldId="263"/>
            <ac:picMk id="133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5T15:16:54.434" v="126" actId="20577"/>
        <pc:sldMkLst>
          <pc:docMk/>
          <pc:sldMk cId="2113557187" sldId="264"/>
        </pc:sldMkLst>
        <pc:spChg chg="mod">
          <ac:chgData name="Riccardo Berta" userId="c8694f89-bba4-4576-b0a8-456619ca5a8c" providerId="ADAL" clId="{35C5D11B-424E-5B41-A9C4-509DD0A59BFD}" dt="2022-03-25T15:16:54.434" v="126" actId="20577"/>
          <ac:spMkLst>
            <pc:docMk/>
            <pc:sldMk cId="2113557187" sldId="264"/>
            <ac:spMk id="139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3:33.267" v="22"/>
          <ac:picMkLst>
            <pc:docMk/>
            <pc:sldMk cId="2113557187" sldId="264"/>
            <ac:picMk id="141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3:50.362" v="23"/>
          <ac:picMkLst>
            <pc:docMk/>
            <pc:sldMk cId="2113557187" sldId="264"/>
            <ac:picMk id="142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4:03.240" v="24"/>
        <pc:sldMkLst>
          <pc:docMk/>
          <pc:sldMk cId="2045385232" sldId="265"/>
        </pc:sldMkLst>
        <pc:picChg chg="mod">
          <ac:chgData name="Riccardo Berta" userId="c8694f89-bba4-4576-b0a8-456619ca5a8c" providerId="ADAL" clId="{35C5D11B-424E-5B41-A9C4-509DD0A59BFD}" dt="2022-03-22T07:44:03.240" v="24"/>
          <ac:picMkLst>
            <pc:docMk/>
            <pc:sldMk cId="2045385232" sldId="265"/>
            <ac:picMk id="149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4:22.734" v="25"/>
        <pc:sldMkLst>
          <pc:docMk/>
          <pc:sldMk cId="4181844165" sldId="266"/>
        </pc:sldMkLst>
        <pc:picChg chg="mod">
          <ac:chgData name="Riccardo Berta" userId="c8694f89-bba4-4576-b0a8-456619ca5a8c" providerId="ADAL" clId="{35C5D11B-424E-5B41-A9C4-509DD0A59BFD}" dt="2022-03-22T07:44:22.734" v="25"/>
          <ac:picMkLst>
            <pc:docMk/>
            <pc:sldMk cId="4181844165" sldId="266"/>
            <ac:picMk id="156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4-01T12:12:56.906" v="135" actId="20577"/>
        <pc:sldMkLst>
          <pc:docMk/>
          <pc:sldMk cId="216455838" sldId="267"/>
        </pc:sldMkLst>
        <pc:spChg chg="mod">
          <ac:chgData name="Riccardo Berta" userId="c8694f89-bba4-4576-b0a8-456619ca5a8c" providerId="ADAL" clId="{35C5D11B-424E-5B41-A9C4-509DD0A59BFD}" dt="2022-04-01T12:12:56.906" v="135" actId="20577"/>
          <ac:spMkLst>
            <pc:docMk/>
            <pc:sldMk cId="216455838" sldId="267"/>
            <ac:spMk id="162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4:34.392" v="26"/>
          <ac:picMkLst>
            <pc:docMk/>
            <pc:sldMk cId="216455838" sldId="267"/>
            <ac:picMk id="163" creationId="{00000000-0000-0000-0000-000000000000}"/>
          </ac:picMkLst>
        </pc:picChg>
      </pc:sldChg>
      <pc:sldChg chg="del">
        <pc:chgData name="Riccardo Berta" userId="c8694f89-bba4-4576-b0a8-456619ca5a8c" providerId="ADAL" clId="{35C5D11B-424E-5B41-A9C4-509DD0A59BFD}" dt="2022-03-22T07:29:13.529" v="3" actId="2696"/>
        <pc:sldMkLst>
          <pc:docMk/>
          <pc:sldMk cId="925286286" sldId="268"/>
        </pc:sldMkLst>
      </pc:sldChg>
      <pc:sldChg chg="modSp">
        <pc:chgData name="Riccardo Berta" userId="c8694f89-bba4-4576-b0a8-456619ca5a8c" providerId="ADAL" clId="{35C5D11B-424E-5B41-A9C4-509DD0A59BFD}" dt="2022-03-22T07:44:59.403" v="28"/>
        <pc:sldMkLst>
          <pc:docMk/>
          <pc:sldMk cId="3471997037" sldId="269"/>
        </pc:sldMkLst>
        <pc:picChg chg="mod">
          <ac:chgData name="Riccardo Berta" userId="c8694f89-bba4-4576-b0a8-456619ca5a8c" providerId="ADAL" clId="{35C5D11B-424E-5B41-A9C4-509DD0A59BFD}" dt="2022-03-22T07:44:47.754" v="27"/>
          <ac:picMkLst>
            <pc:docMk/>
            <pc:sldMk cId="3471997037" sldId="269"/>
            <ac:picMk id="176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4:59.403" v="28"/>
          <ac:picMkLst>
            <pc:docMk/>
            <pc:sldMk cId="3471997037" sldId="269"/>
            <ac:picMk id="177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2T07:47:03.443" v="33"/>
        <pc:sldMkLst>
          <pc:docMk/>
          <pc:sldMk cId="3130917410" sldId="270"/>
        </pc:sldMkLst>
        <pc:picChg chg="mod">
          <ac:chgData name="Riccardo Berta" userId="c8694f89-bba4-4576-b0a8-456619ca5a8c" providerId="ADAL" clId="{35C5D11B-424E-5B41-A9C4-509DD0A59BFD}" dt="2022-03-22T07:46:52.226" v="32"/>
          <ac:picMkLst>
            <pc:docMk/>
            <pc:sldMk cId="3130917410" sldId="270"/>
            <ac:picMk id="184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03.443" v="33"/>
          <ac:picMkLst>
            <pc:docMk/>
            <pc:sldMk cId="3130917410" sldId="270"/>
            <ac:picMk id="185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2T07:47:51.976" v="38"/>
        <pc:sldMkLst>
          <pc:docMk/>
          <pc:sldMk cId="2266699268" sldId="271"/>
        </pc:sldMkLst>
        <pc:picChg chg="mod">
          <ac:chgData name="Riccardo Berta" userId="c8694f89-bba4-4576-b0a8-456619ca5a8c" providerId="ADAL" clId="{35C5D11B-424E-5B41-A9C4-509DD0A59BFD}" dt="2022-03-22T07:47:14.728" v="34"/>
          <ac:picMkLst>
            <pc:docMk/>
            <pc:sldMk cId="2266699268" sldId="271"/>
            <ac:picMk id="193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31.485" v="36"/>
          <ac:picMkLst>
            <pc:docMk/>
            <pc:sldMk cId="2266699268" sldId="271"/>
            <ac:picMk id="194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51.976" v="38"/>
          <ac:picMkLst>
            <pc:docMk/>
            <pc:sldMk cId="2266699268" sldId="271"/>
            <ac:picMk id="195" creationId="{00000000-0000-0000-0000-000000000000}"/>
          </ac:picMkLst>
        </pc:picChg>
      </pc:sldChg>
      <pc:sldChg chg="modSp mod ord">
        <pc:chgData name="Riccardo Berta" userId="c8694f89-bba4-4576-b0a8-456619ca5a8c" providerId="ADAL" clId="{35C5D11B-424E-5B41-A9C4-509DD0A59BFD}" dt="2022-03-22T07:29:04.952" v="2"/>
        <pc:sldMkLst>
          <pc:docMk/>
          <pc:sldMk cId="993270251" sldId="272"/>
        </pc:sldMkLst>
        <pc:spChg chg="mod">
          <ac:chgData name="Riccardo Berta" userId="c8694f89-bba4-4576-b0a8-456619ca5a8c" providerId="ADAL" clId="{35C5D11B-424E-5B41-A9C4-509DD0A59BFD}" dt="2022-03-22T07:29:04.952" v="2"/>
          <ac:spMkLst>
            <pc:docMk/>
            <pc:sldMk cId="993270251" sldId="272"/>
            <ac:spMk id="201" creationId="{00000000-0000-0000-0000-000000000000}"/>
          </ac:spMkLst>
        </pc:spChg>
      </pc:sldChg>
      <pc:sldChg chg="modSp">
        <pc:chgData name="Riccardo Berta" userId="c8694f89-bba4-4576-b0a8-456619ca5a8c" providerId="ADAL" clId="{35C5D11B-424E-5B41-A9C4-509DD0A59BFD}" dt="2022-03-22T07:48:04.230" v="39"/>
        <pc:sldMkLst>
          <pc:docMk/>
          <pc:sldMk cId="3843819371" sldId="273"/>
        </pc:sldMkLst>
        <pc:picChg chg="mod">
          <ac:chgData name="Riccardo Berta" userId="c8694f89-bba4-4576-b0a8-456619ca5a8c" providerId="ADAL" clId="{35C5D11B-424E-5B41-A9C4-509DD0A59BFD}" dt="2022-03-22T07:48:04.230" v="39"/>
          <ac:picMkLst>
            <pc:docMk/>
            <pc:sldMk cId="3843819371" sldId="273"/>
            <ac:picMk id="210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8:21.111" v="40"/>
        <pc:sldMkLst>
          <pc:docMk/>
          <pc:sldMk cId="284781631" sldId="275"/>
        </pc:sldMkLst>
        <pc:picChg chg="mod">
          <ac:chgData name="Riccardo Berta" userId="c8694f89-bba4-4576-b0a8-456619ca5a8c" providerId="ADAL" clId="{35C5D11B-424E-5B41-A9C4-509DD0A59BFD}" dt="2022-03-22T07:48:21.111" v="40"/>
          <ac:picMkLst>
            <pc:docMk/>
            <pc:sldMk cId="284781631" sldId="275"/>
            <ac:picMk id="224" creationId="{00000000-0000-0000-0000-000000000000}"/>
          </ac:picMkLst>
        </pc:picChg>
      </pc:sldChg>
    </pc:docChg>
  </pc:docChgLst>
  <pc:docChgLst>
    <pc:chgData name="Riccardo Berta" userId="c8694f89-bba4-4576-b0a8-456619ca5a8c" providerId="ADAL" clId="{8DFB5BC6-994B-3141-98E9-85AB63727E49}"/>
    <pc:docChg chg="custSel modSld">
      <pc:chgData name="Riccardo Berta" userId="c8694f89-bba4-4576-b0a8-456619ca5a8c" providerId="ADAL" clId="{8DFB5BC6-994B-3141-98E9-85AB63727E49}" dt="2022-11-16T10:18:44.146" v="52" actId="767"/>
      <pc:docMkLst>
        <pc:docMk/>
      </pc:docMkLst>
      <pc:sldChg chg="addSp modSp">
        <pc:chgData name="Riccardo Berta" userId="c8694f89-bba4-4576-b0a8-456619ca5a8c" providerId="ADAL" clId="{8DFB5BC6-994B-3141-98E9-85AB63727E49}" dt="2022-11-16T10:18:44.146" v="52" actId="767"/>
        <pc:sldMkLst>
          <pc:docMk/>
          <pc:sldMk cId="0" sldId="256"/>
        </pc:sldMkLst>
        <pc:spChg chg="add mod">
          <ac:chgData name="Riccardo Berta" userId="c8694f89-bba4-4576-b0a8-456619ca5a8c" providerId="ADAL" clId="{8DFB5BC6-994B-3141-98E9-85AB63727E49}" dt="2022-11-16T10:18:44.146" v="52" actId="767"/>
          <ac:spMkLst>
            <pc:docMk/>
            <pc:sldMk cId="0" sldId="256"/>
            <ac:spMk id="2" creationId="{15B4D833-F59D-26E4-3DCB-AF8E72E5F3AE}"/>
          </ac:spMkLst>
        </pc:spChg>
      </pc:sldChg>
      <pc:sldChg chg="modSp mod">
        <pc:chgData name="Riccardo Berta" userId="c8694f89-bba4-4576-b0a8-456619ca5a8c" providerId="ADAL" clId="{8DFB5BC6-994B-3141-98E9-85AB63727E49}" dt="2022-11-16T07:05:41.682" v="17" actId="1076"/>
        <pc:sldMkLst>
          <pc:docMk/>
          <pc:sldMk cId="411550242" sldId="274"/>
        </pc:sldMkLst>
        <pc:spChg chg="mod">
          <ac:chgData name="Riccardo Berta" userId="c8694f89-bba4-4576-b0a8-456619ca5a8c" providerId="ADAL" clId="{8DFB5BC6-994B-3141-98E9-85AB63727E49}" dt="2022-11-16T07:05:35.886" v="16" actId="20577"/>
          <ac:spMkLst>
            <pc:docMk/>
            <pc:sldMk cId="411550242" sldId="274"/>
            <ac:spMk id="84" creationId="{00000000-0000-0000-0000-000000000000}"/>
          </ac:spMkLst>
        </pc:spChg>
        <pc:picChg chg="mod">
          <ac:chgData name="Riccardo Berta" userId="c8694f89-bba4-4576-b0a8-456619ca5a8c" providerId="ADAL" clId="{8DFB5BC6-994B-3141-98E9-85AB63727E49}" dt="2022-11-16T07:05:41.682" v="17" actId="1076"/>
          <ac:picMkLst>
            <pc:docMk/>
            <pc:sldMk cId="411550242" sldId="274"/>
            <ac:picMk id="3" creationId="{30EC4DDD-F5AC-A253-9088-288CB536E14A}"/>
          </ac:picMkLst>
        </pc:picChg>
      </pc:sldChg>
      <pc:sldChg chg="addSp delSp modSp mod">
        <pc:chgData name="Riccardo Berta" userId="c8694f89-bba4-4576-b0a8-456619ca5a8c" providerId="ADAL" clId="{8DFB5BC6-994B-3141-98E9-85AB63727E49}" dt="2022-11-16T07:09:07.896" v="26" actId="164"/>
        <pc:sldMkLst>
          <pc:docMk/>
          <pc:sldMk cId="189339524" sldId="276"/>
        </pc:sldMkLst>
        <pc:spChg chg="add mod">
          <ac:chgData name="Riccardo Berta" userId="c8694f89-bba4-4576-b0a8-456619ca5a8c" providerId="ADAL" clId="{8DFB5BC6-994B-3141-98E9-85AB63727E49}" dt="2022-11-16T07:09:07.896" v="26" actId="164"/>
          <ac:spMkLst>
            <pc:docMk/>
            <pc:sldMk cId="189339524" sldId="276"/>
            <ac:spMk id="5" creationId="{6B54A3EF-17A4-EC75-DCD7-4C36AEB81CAB}"/>
          </ac:spMkLst>
        </pc:spChg>
        <pc:grpChg chg="add mod">
          <ac:chgData name="Riccardo Berta" userId="c8694f89-bba4-4576-b0a8-456619ca5a8c" providerId="ADAL" clId="{8DFB5BC6-994B-3141-98E9-85AB63727E49}" dt="2022-11-16T07:09:07.896" v="26" actId="164"/>
          <ac:grpSpMkLst>
            <pc:docMk/>
            <pc:sldMk cId="189339524" sldId="276"/>
            <ac:grpSpMk id="6" creationId="{AB8A274B-DA7A-BD97-B8F9-838C6028EDE9}"/>
          </ac:grpSpMkLst>
        </pc:grpChg>
        <pc:picChg chg="del">
          <ac:chgData name="Riccardo Berta" userId="c8694f89-bba4-4576-b0a8-456619ca5a8c" providerId="ADAL" clId="{8DFB5BC6-994B-3141-98E9-85AB63727E49}" dt="2022-11-16T07:08:27.738" v="18" actId="478"/>
          <ac:picMkLst>
            <pc:docMk/>
            <pc:sldMk cId="189339524" sldId="276"/>
            <ac:picMk id="3" creationId="{48A7D41D-F76F-69CC-4E65-FFA311770409}"/>
          </ac:picMkLst>
        </pc:picChg>
        <pc:picChg chg="add mod">
          <ac:chgData name="Riccardo Berta" userId="c8694f89-bba4-4576-b0a8-456619ca5a8c" providerId="ADAL" clId="{8DFB5BC6-994B-3141-98E9-85AB63727E49}" dt="2022-11-16T07:09:07.896" v="26" actId="164"/>
          <ac:picMkLst>
            <pc:docMk/>
            <pc:sldMk cId="189339524" sldId="276"/>
            <ac:picMk id="4" creationId="{C4B6E924-3FF8-516B-8E9D-05D1EE2973D9}"/>
          </ac:picMkLst>
        </pc:picChg>
      </pc:sldChg>
      <pc:sldChg chg="modSp mod">
        <pc:chgData name="Riccardo Berta" userId="c8694f89-bba4-4576-b0a8-456619ca5a8c" providerId="ADAL" clId="{8DFB5BC6-994B-3141-98E9-85AB63727E49}" dt="2022-11-16T07:19:11.122" v="51" actId="20577"/>
        <pc:sldMkLst>
          <pc:docMk/>
          <pc:sldMk cId="2509645545" sldId="279"/>
        </pc:sldMkLst>
        <pc:spChg chg="mod">
          <ac:chgData name="Riccardo Berta" userId="c8694f89-bba4-4576-b0a8-456619ca5a8c" providerId="ADAL" clId="{8DFB5BC6-994B-3141-98E9-85AB63727E49}" dt="2022-11-16T07:19:11.122" v="51" actId="20577"/>
          <ac:spMkLst>
            <pc:docMk/>
            <pc:sldMk cId="2509645545" sldId="279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8DFB5BC6-994B-3141-98E9-85AB63727E49}" dt="2022-11-16T07:13:15.148" v="42" actId="313"/>
        <pc:sldMkLst>
          <pc:docMk/>
          <pc:sldMk cId="2315955737" sldId="285"/>
        </pc:sldMkLst>
        <pc:spChg chg="mod">
          <ac:chgData name="Riccardo Berta" userId="c8694f89-bba4-4576-b0a8-456619ca5a8c" providerId="ADAL" clId="{8DFB5BC6-994B-3141-98E9-85AB63727E49}" dt="2022-11-16T07:13:15.148" v="42" actId="313"/>
          <ac:spMkLst>
            <pc:docMk/>
            <pc:sldMk cId="2315955737" sldId="285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8DFB5BC6-994B-3141-98E9-85AB63727E49}" dt="2022-11-16T07:17:01.671" v="50" actId="1037"/>
        <pc:sldMkLst>
          <pc:docMk/>
          <pc:sldMk cId="342907949" sldId="290"/>
        </pc:sldMkLst>
        <pc:picChg chg="mod">
          <ac:chgData name="Riccardo Berta" userId="c8694f89-bba4-4576-b0a8-456619ca5a8c" providerId="ADAL" clId="{8DFB5BC6-994B-3141-98E9-85AB63727E49}" dt="2022-11-16T07:17:01.671" v="50" actId="1037"/>
          <ac:picMkLst>
            <pc:docMk/>
            <pc:sldMk cId="342907949" sldId="290"/>
            <ac:picMk id="5" creationId="{32FFBFA3-ECA1-D2F1-EE9D-3C8551F7748C}"/>
          </ac:picMkLst>
        </pc:picChg>
      </pc:sldChg>
    </pc:docChg>
  </pc:docChgLst>
  <pc:docChgLst>
    <pc:chgData name="Riccardo Berta" userId="c8694f89-bba4-4576-b0a8-456619ca5a8c" providerId="ADAL" clId="{58424B7E-67A2-E24B-9516-C248AFA19009}"/>
    <pc:docChg chg="undo custSel addSld delSld modSld sldOrd modMainMaster">
      <pc:chgData name="Riccardo Berta" userId="c8694f89-bba4-4576-b0a8-456619ca5a8c" providerId="ADAL" clId="{58424B7E-67A2-E24B-9516-C248AFA19009}" dt="2022-08-30T09:41:00.751" v="1457" actId="20577"/>
      <pc:docMkLst>
        <pc:docMk/>
      </pc:docMkLst>
      <pc:sldChg chg="modSp mod">
        <pc:chgData name="Riccardo Berta" userId="c8694f89-bba4-4576-b0a8-456619ca5a8c" providerId="ADAL" clId="{58424B7E-67A2-E24B-9516-C248AFA19009}" dt="2022-08-30T09:38:38.114" v="1432" actId="790"/>
        <pc:sldMkLst>
          <pc:docMk/>
          <pc:sldMk cId="0" sldId="256"/>
        </pc:sldMkLst>
        <pc:spChg chg="mod">
          <ac:chgData name="Riccardo Berta" userId="c8694f89-bba4-4576-b0a8-456619ca5a8c" providerId="ADAL" clId="{58424B7E-67A2-E24B-9516-C248AFA19009}" dt="2022-08-30T09:38:38.114" v="1432" actId="790"/>
          <ac:spMkLst>
            <pc:docMk/>
            <pc:sldMk cId="0" sldId="256"/>
            <ac:spMk id="62" creationId="{00000000-0000-0000-0000-000000000000}"/>
          </ac:spMkLst>
        </pc:spChg>
      </pc:sldChg>
      <pc:sldChg chg="addSp modSp mod">
        <pc:chgData name="Riccardo Berta" userId="c8694f89-bba4-4576-b0a8-456619ca5a8c" providerId="ADAL" clId="{58424B7E-67A2-E24B-9516-C248AFA19009}" dt="2022-08-30T09:37:52.468" v="1397" actId="20577"/>
        <pc:sldMkLst>
          <pc:docMk/>
          <pc:sldMk cId="0" sldId="257"/>
        </pc:sldMkLst>
        <pc:spChg chg="mod">
          <ac:chgData name="Riccardo Berta" userId="c8694f89-bba4-4576-b0a8-456619ca5a8c" providerId="ADAL" clId="{58424B7E-67A2-E24B-9516-C248AFA19009}" dt="2022-08-30T09:37:52.468" v="1397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8:54:17.949" v="242" actId="20577"/>
          <ac:spMkLst>
            <pc:docMk/>
            <pc:sldMk cId="0" sldId="25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8:54:52.448" v="247" actId="1076"/>
          <ac:picMkLst>
            <pc:docMk/>
            <pc:sldMk cId="0" sldId="257"/>
            <ac:picMk id="3" creationId="{EE0D0F3E-A843-92E5-ABBC-F41E3CA3C922}"/>
          </ac:picMkLst>
        </pc:picChg>
        <pc:picChg chg="add mod">
          <ac:chgData name="Riccardo Berta" userId="c8694f89-bba4-4576-b0a8-456619ca5a8c" providerId="ADAL" clId="{58424B7E-67A2-E24B-9516-C248AFA19009}" dt="2022-08-30T08:54:40.649" v="245" actId="1076"/>
          <ac:picMkLst>
            <pc:docMk/>
            <pc:sldMk cId="0" sldId="257"/>
            <ac:picMk id="5" creationId="{692F2B73-F6B6-F2AC-BB2A-2B1020944694}"/>
          </ac:picMkLst>
        </pc:picChg>
      </pc:sldChg>
      <pc:sldChg chg="modSp mod">
        <pc:chgData name="Riccardo Berta" userId="c8694f89-bba4-4576-b0a8-456619ca5a8c" providerId="ADAL" clId="{58424B7E-67A2-E24B-9516-C248AFA19009}" dt="2022-08-30T09:41:00.751" v="1457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58424B7E-67A2-E24B-9516-C248AFA19009}" dt="2022-08-30T09:40:55.801" v="1443" actId="20577"/>
          <ac:spMkLst>
            <pc:docMk/>
            <pc:sldMk cId="3018556184" sldId="259"/>
            <ac:spMk id="2" creationId="{41268BF7-2F3B-A5C4-4F7E-1982399FCE62}"/>
          </ac:spMkLst>
        </pc:spChg>
        <pc:spChg chg="mod">
          <ac:chgData name="Riccardo Berta" userId="c8694f89-bba4-4576-b0a8-456619ca5a8c" providerId="ADAL" clId="{58424B7E-67A2-E24B-9516-C248AFA19009}" dt="2022-08-30T09:41:00.751" v="1457" actId="20577"/>
          <ac:spMkLst>
            <pc:docMk/>
            <pc:sldMk cId="3018556184" sldId="259"/>
            <ac:spMk id="3" creationId="{38BFAA1C-1163-169B-2D77-6FEF73CC8512}"/>
          </ac:spMkLst>
        </pc:spChg>
      </pc:sldChg>
      <pc:sldChg chg="del">
        <pc:chgData name="Riccardo Berta" userId="c8694f89-bba4-4576-b0a8-456619ca5a8c" providerId="ADAL" clId="{58424B7E-67A2-E24B-9516-C248AFA19009}" dt="2022-08-30T08:44:09.932" v="12" actId="2696"/>
        <pc:sldMkLst>
          <pc:docMk/>
          <pc:sldMk cId="1066709261" sldId="260"/>
        </pc:sldMkLst>
      </pc:sldChg>
      <pc:sldChg chg="addSp modSp add mod">
        <pc:chgData name="Riccardo Berta" userId="c8694f89-bba4-4576-b0a8-456619ca5a8c" providerId="ADAL" clId="{58424B7E-67A2-E24B-9516-C248AFA19009}" dt="2022-08-30T09:38:04.406" v="1411" actId="20577"/>
        <pc:sldMkLst>
          <pc:docMk/>
          <pc:sldMk cId="3692252167" sldId="260"/>
        </pc:sldMkLst>
        <pc:spChg chg="mod">
          <ac:chgData name="Riccardo Berta" userId="c8694f89-bba4-4576-b0a8-456619ca5a8c" providerId="ADAL" clId="{58424B7E-67A2-E24B-9516-C248AFA19009}" dt="2022-08-30T09:38:04.406" v="1411" actId="20577"/>
          <ac:spMkLst>
            <pc:docMk/>
            <pc:sldMk cId="3692252167" sldId="260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04:35.320" v="520" actId="20577"/>
          <ac:spMkLst>
            <pc:docMk/>
            <pc:sldMk cId="3692252167" sldId="26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05:43.669" v="528" actId="1076"/>
          <ac:picMkLst>
            <pc:docMk/>
            <pc:sldMk cId="3692252167" sldId="260"/>
            <ac:picMk id="3" creationId="{26020D26-A3D1-87FF-6D23-30510A8347CA}"/>
          </ac:picMkLst>
        </pc:picChg>
        <pc:picChg chg="add mod">
          <ac:chgData name="Riccardo Berta" userId="c8694f89-bba4-4576-b0a8-456619ca5a8c" providerId="ADAL" clId="{58424B7E-67A2-E24B-9516-C248AFA19009}" dt="2022-08-30T09:05:45.736" v="529" actId="1076"/>
          <ac:picMkLst>
            <pc:docMk/>
            <pc:sldMk cId="3692252167" sldId="260"/>
            <ac:picMk id="5" creationId="{9FA419C2-E609-741E-D65C-C1D117A7308B}"/>
          </ac:picMkLst>
        </pc:picChg>
        <pc:picChg chg="add mod">
          <ac:chgData name="Riccardo Berta" userId="c8694f89-bba4-4576-b0a8-456619ca5a8c" providerId="ADAL" clId="{58424B7E-67A2-E24B-9516-C248AFA19009}" dt="2022-08-30T09:05:50.436" v="530" actId="1076"/>
          <ac:picMkLst>
            <pc:docMk/>
            <pc:sldMk cId="3692252167" sldId="260"/>
            <ac:picMk id="7" creationId="{3ECFDE7C-5996-8F77-AAD8-C21E11379B42}"/>
          </ac:picMkLst>
        </pc:picChg>
      </pc:sldChg>
      <pc:sldChg chg="addSp modSp add mod">
        <pc:chgData name="Riccardo Berta" userId="c8694f89-bba4-4576-b0a8-456619ca5a8c" providerId="ADAL" clId="{58424B7E-67A2-E24B-9516-C248AFA19009}" dt="2022-08-30T09:35:29.211" v="1307" actId="21"/>
        <pc:sldMkLst>
          <pc:docMk/>
          <pc:sldMk cId="846979211" sldId="261"/>
        </pc:sldMkLst>
        <pc:spChg chg="mod">
          <ac:chgData name="Riccardo Berta" userId="c8694f89-bba4-4576-b0a8-456619ca5a8c" providerId="ADAL" clId="{58424B7E-67A2-E24B-9516-C248AFA19009}" dt="2022-08-30T09:06:58.258" v="533" actId="20577"/>
          <ac:spMkLst>
            <pc:docMk/>
            <pc:sldMk cId="846979211" sldId="261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5:29.211" v="1307" actId="21"/>
          <ac:spMkLst>
            <pc:docMk/>
            <pc:sldMk cId="846979211" sldId="261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08:52.432" v="561" actId="1076"/>
          <ac:picMkLst>
            <pc:docMk/>
            <pc:sldMk cId="846979211" sldId="261"/>
            <ac:picMk id="3" creationId="{ABE3CA87-0B25-2C79-A596-21112343DAEC}"/>
          </ac:picMkLst>
        </pc:picChg>
      </pc:sldChg>
      <pc:sldChg chg="modSp add mod">
        <pc:chgData name="Riccardo Berta" userId="c8694f89-bba4-4576-b0a8-456619ca5a8c" providerId="ADAL" clId="{58424B7E-67A2-E24B-9516-C248AFA19009}" dt="2022-08-30T09:19:27.119" v="830" actId="20577"/>
        <pc:sldMkLst>
          <pc:docMk/>
          <pc:sldMk cId="447929702" sldId="262"/>
        </pc:sldMkLst>
        <pc:spChg chg="mod">
          <ac:chgData name="Riccardo Berta" userId="c8694f89-bba4-4576-b0a8-456619ca5a8c" providerId="ADAL" clId="{58424B7E-67A2-E24B-9516-C248AFA19009}" dt="2022-08-30T09:09:40.371" v="566" actId="20577"/>
          <ac:spMkLst>
            <pc:docMk/>
            <pc:sldMk cId="447929702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19:27.119" v="830" actId="20577"/>
          <ac:spMkLst>
            <pc:docMk/>
            <pc:sldMk cId="447929702" sldId="262"/>
            <ac:spMk id="84" creationId="{00000000-0000-0000-0000-000000000000}"/>
          </ac:spMkLst>
        </pc:spChg>
      </pc:sldChg>
      <pc:sldChg chg="addSp modSp add mod ord">
        <pc:chgData name="Riccardo Berta" userId="c8694f89-bba4-4576-b0a8-456619ca5a8c" providerId="ADAL" clId="{58424B7E-67A2-E24B-9516-C248AFA19009}" dt="2022-08-30T09:40:40.663" v="1434" actId="20578"/>
        <pc:sldMkLst>
          <pc:docMk/>
          <pc:sldMk cId="11402927" sldId="263"/>
        </pc:sldMkLst>
        <pc:spChg chg="mod">
          <ac:chgData name="Riccardo Berta" userId="c8694f89-bba4-4576-b0a8-456619ca5a8c" providerId="ADAL" clId="{58424B7E-67A2-E24B-9516-C248AFA19009}" dt="2022-08-30T09:26:18.243" v="1009" actId="20577"/>
          <ac:spMkLst>
            <pc:docMk/>
            <pc:sldMk cId="11402927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2:06.516" v="1199" actId="404"/>
          <ac:spMkLst>
            <pc:docMk/>
            <pc:sldMk cId="11402927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29:03.309" v="1117" actId="1076"/>
          <ac:picMkLst>
            <pc:docMk/>
            <pc:sldMk cId="11402927" sldId="263"/>
            <ac:picMk id="3" creationId="{F3D401DB-61B8-1C3E-9105-7EC9ACE0FC92}"/>
          </ac:picMkLst>
        </pc:picChg>
        <pc:picChg chg="add mod">
          <ac:chgData name="Riccardo Berta" userId="c8694f89-bba4-4576-b0a8-456619ca5a8c" providerId="ADAL" clId="{58424B7E-67A2-E24B-9516-C248AFA19009}" dt="2022-08-30T09:32:36.205" v="1204" actId="1076"/>
          <ac:picMkLst>
            <pc:docMk/>
            <pc:sldMk cId="11402927" sldId="263"/>
            <ac:picMk id="5" creationId="{5D828C5A-E211-5917-F0A3-478949F392AF}"/>
          </ac:picMkLst>
        </pc:picChg>
        <pc:picChg chg="add mod">
          <ac:chgData name="Riccardo Berta" userId="c8694f89-bba4-4576-b0a8-456619ca5a8c" providerId="ADAL" clId="{58424B7E-67A2-E24B-9516-C248AFA19009}" dt="2022-08-30T09:32:25.306" v="1202" actId="1076"/>
          <ac:picMkLst>
            <pc:docMk/>
            <pc:sldMk cId="11402927" sldId="263"/>
            <ac:picMk id="7" creationId="{0C7BE3E7-6868-19EE-3253-53A71F868074}"/>
          </ac:picMkLst>
        </pc:picChg>
        <pc:picChg chg="add mod">
          <ac:chgData name="Riccardo Berta" userId="c8694f89-bba4-4576-b0a8-456619ca5a8c" providerId="ADAL" clId="{58424B7E-67A2-E24B-9516-C248AFA19009}" dt="2022-08-30T09:32:20.372" v="1201" actId="1076"/>
          <ac:picMkLst>
            <pc:docMk/>
            <pc:sldMk cId="11402927" sldId="263"/>
            <ac:picMk id="9" creationId="{4FF45D8D-E910-4192-97BD-DEBE87AA0D7F}"/>
          </ac:picMkLst>
        </pc:picChg>
        <pc:picChg chg="add mod">
          <ac:chgData name="Riccardo Berta" userId="c8694f89-bba4-4576-b0a8-456619ca5a8c" providerId="ADAL" clId="{58424B7E-67A2-E24B-9516-C248AFA19009}" dt="2022-08-30T09:32:16.472" v="1200" actId="1076"/>
          <ac:picMkLst>
            <pc:docMk/>
            <pc:sldMk cId="11402927" sldId="263"/>
            <ac:picMk id="11" creationId="{85A08A20-9095-CFB9-3040-825FE39CFB8A}"/>
          </ac:picMkLst>
        </pc:picChg>
      </pc:sldChg>
      <pc:sldChg chg="del">
        <pc:chgData name="Riccardo Berta" userId="c8694f89-bba4-4576-b0a8-456619ca5a8c" providerId="ADAL" clId="{58424B7E-67A2-E24B-9516-C248AFA19009}" dt="2022-08-30T08:44:10.781" v="14" actId="2696"/>
        <pc:sldMkLst>
          <pc:docMk/>
          <pc:sldMk cId="2190566097" sldId="263"/>
        </pc:sldMkLst>
      </pc:sldChg>
      <pc:sldChg chg="modSp add mod ord">
        <pc:chgData name="Riccardo Berta" userId="c8694f89-bba4-4576-b0a8-456619ca5a8c" providerId="ADAL" clId="{58424B7E-67A2-E24B-9516-C248AFA19009}" dt="2022-08-30T09:40:38.066" v="1433" actId="20578"/>
        <pc:sldMkLst>
          <pc:docMk/>
          <pc:sldMk cId="2794482370" sldId="264"/>
        </pc:sldMkLst>
        <pc:spChg chg="mod">
          <ac:chgData name="Riccardo Berta" userId="c8694f89-bba4-4576-b0a8-456619ca5a8c" providerId="ADAL" clId="{58424B7E-67A2-E24B-9516-C248AFA19009}" dt="2022-08-30T09:35:37.505" v="1317" actId="20577"/>
          <ac:spMkLst>
            <pc:docMk/>
            <pc:sldMk cId="2794482370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7:23.887" v="1369" actId="20577"/>
          <ac:spMkLst>
            <pc:docMk/>
            <pc:sldMk cId="2794482370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58424B7E-67A2-E24B-9516-C248AFA19009}" dt="2022-08-30T08:44:11.185" v="15" actId="2696"/>
        <pc:sldMkLst>
          <pc:docMk/>
          <pc:sldMk cId="3888810046" sldId="264"/>
        </pc:sldMkLst>
      </pc:sldChg>
      <pc:sldChg chg="add del">
        <pc:chgData name="Riccardo Berta" userId="c8694f89-bba4-4576-b0a8-456619ca5a8c" providerId="ADAL" clId="{58424B7E-67A2-E24B-9516-C248AFA19009}" dt="2022-08-30T09:40:43.113" v="1435" actId="2696"/>
        <pc:sldMkLst>
          <pc:docMk/>
          <pc:sldMk cId="1840044115" sldId="265"/>
        </pc:sldMkLst>
      </pc:sldChg>
      <pc:sldChg chg="del">
        <pc:chgData name="Riccardo Berta" userId="c8694f89-bba4-4576-b0a8-456619ca5a8c" providerId="ADAL" clId="{58424B7E-67A2-E24B-9516-C248AFA19009}" dt="2022-08-30T08:44:10.392" v="13" actId="2696"/>
        <pc:sldMkLst>
          <pc:docMk/>
          <pc:sldMk cId="2733657070" sldId="265"/>
        </pc:sldMkLst>
      </pc:sldChg>
      <pc:sldChg chg="del">
        <pc:chgData name="Riccardo Berta" userId="c8694f89-bba4-4576-b0a8-456619ca5a8c" providerId="ADAL" clId="{58424B7E-67A2-E24B-9516-C248AFA19009}" dt="2022-08-30T08:44:11.546" v="16" actId="2696"/>
        <pc:sldMkLst>
          <pc:docMk/>
          <pc:sldMk cId="2836957529" sldId="266"/>
        </pc:sldMkLst>
      </pc:sldChg>
      <pc:sldChg chg="add del">
        <pc:chgData name="Riccardo Berta" userId="c8694f89-bba4-4576-b0a8-456619ca5a8c" providerId="ADAL" clId="{58424B7E-67A2-E24B-9516-C248AFA19009}" dt="2022-08-30T09:40:44.686" v="1436" actId="2696"/>
        <pc:sldMkLst>
          <pc:docMk/>
          <pc:sldMk cId="3173063083" sldId="266"/>
        </pc:sldMkLst>
      </pc:sldChg>
      <pc:sldChg chg="del">
        <pc:chgData name="Riccardo Berta" userId="c8694f89-bba4-4576-b0a8-456619ca5a8c" providerId="ADAL" clId="{58424B7E-67A2-E24B-9516-C248AFA19009}" dt="2022-08-30T08:44:11.879" v="17" actId="2696"/>
        <pc:sldMkLst>
          <pc:docMk/>
          <pc:sldMk cId="3519359877" sldId="267"/>
        </pc:sldMkLst>
      </pc:sldChg>
      <pc:sldChg chg="add del">
        <pc:chgData name="Riccardo Berta" userId="c8694f89-bba4-4576-b0a8-456619ca5a8c" providerId="ADAL" clId="{58424B7E-67A2-E24B-9516-C248AFA19009}" dt="2022-08-30T09:40:45.351" v="1437" actId="2696"/>
        <pc:sldMkLst>
          <pc:docMk/>
          <pc:sldMk cId="4284808824" sldId="267"/>
        </pc:sldMkLst>
      </pc:sldChg>
      <pc:sldChg chg="add del">
        <pc:chgData name="Riccardo Berta" userId="c8694f89-bba4-4576-b0a8-456619ca5a8c" providerId="ADAL" clId="{58424B7E-67A2-E24B-9516-C248AFA19009}" dt="2022-08-30T09:40:46.386" v="1438" actId="2696"/>
        <pc:sldMkLst>
          <pc:docMk/>
          <pc:sldMk cId="2262434218" sldId="268"/>
        </pc:sldMkLst>
      </pc:sldChg>
      <pc:sldChg chg="del">
        <pc:chgData name="Riccardo Berta" userId="c8694f89-bba4-4576-b0a8-456619ca5a8c" providerId="ADAL" clId="{58424B7E-67A2-E24B-9516-C248AFA19009}" dt="2022-08-30T08:44:12.296" v="18" actId="2696"/>
        <pc:sldMkLst>
          <pc:docMk/>
          <pc:sldMk cId="3883776362" sldId="268"/>
        </pc:sldMkLst>
      </pc:sldChg>
      <pc:sldChg chg="del">
        <pc:chgData name="Riccardo Berta" userId="c8694f89-bba4-4576-b0a8-456619ca5a8c" providerId="ADAL" clId="{58424B7E-67A2-E24B-9516-C248AFA19009}" dt="2022-08-30T08:44:12.734" v="19" actId="2696"/>
        <pc:sldMkLst>
          <pc:docMk/>
          <pc:sldMk cId="482081013" sldId="269"/>
        </pc:sldMkLst>
      </pc:sldChg>
      <pc:sldChg chg="del">
        <pc:chgData name="Riccardo Berta" userId="c8694f89-bba4-4576-b0a8-456619ca5a8c" providerId="ADAL" clId="{58424B7E-67A2-E24B-9516-C248AFA19009}" dt="2022-08-30T08:44:13.162" v="20" actId="2696"/>
        <pc:sldMkLst>
          <pc:docMk/>
          <pc:sldMk cId="761532774" sldId="270"/>
        </pc:sldMkLst>
      </pc:sldChg>
      <pc:sldChg chg="del">
        <pc:chgData name="Riccardo Berta" userId="c8694f89-bba4-4576-b0a8-456619ca5a8c" providerId="ADAL" clId="{58424B7E-67A2-E24B-9516-C248AFA19009}" dt="2022-08-30T08:44:13.596" v="21" actId="2696"/>
        <pc:sldMkLst>
          <pc:docMk/>
          <pc:sldMk cId="3967202540" sldId="271"/>
        </pc:sldMkLst>
      </pc:sldChg>
      <pc:sldChg chg="del">
        <pc:chgData name="Riccardo Berta" userId="c8694f89-bba4-4576-b0a8-456619ca5a8c" providerId="ADAL" clId="{58424B7E-67A2-E24B-9516-C248AFA19009}" dt="2022-08-30T08:44:14.037" v="22" actId="2696"/>
        <pc:sldMkLst>
          <pc:docMk/>
          <pc:sldMk cId="2355894371" sldId="272"/>
        </pc:sldMkLst>
      </pc:sldChg>
      <pc:sldChg chg="del">
        <pc:chgData name="Riccardo Berta" userId="c8694f89-bba4-4576-b0a8-456619ca5a8c" providerId="ADAL" clId="{58424B7E-67A2-E24B-9516-C248AFA19009}" dt="2022-08-30T08:44:14.570" v="23" actId="2696"/>
        <pc:sldMkLst>
          <pc:docMk/>
          <pc:sldMk cId="3843819371" sldId="273"/>
        </pc:sldMkLst>
      </pc:sldChg>
      <pc:sldChg chg="del">
        <pc:chgData name="Riccardo Berta" userId="c8694f89-bba4-4576-b0a8-456619ca5a8c" providerId="ADAL" clId="{58424B7E-67A2-E24B-9516-C248AFA19009}" dt="2022-08-30T08:44:15.613" v="24" actId="2696"/>
        <pc:sldMkLst>
          <pc:docMk/>
          <pc:sldMk cId="806177680" sldId="274"/>
        </pc:sldMkLst>
      </pc:sldChg>
      <pc:sldChg chg="del">
        <pc:chgData name="Riccardo Berta" userId="c8694f89-bba4-4576-b0a8-456619ca5a8c" providerId="ADAL" clId="{58424B7E-67A2-E24B-9516-C248AFA19009}" dt="2022-08-30T08:44:16.250" v="25" actId="2696"/>
        <pc:sldMkLst>
          <pc:docMk/>
          <pc:sldMk cId="284781631" sldId="275"/>
        </pc:sldMkLst>
      </pc:sldChg>
      <pc:sldChg chg="del">
        <pc:chgData name="Riccardo Berta" userId="c8694f89-bba4-4576-b0a8-456619ca5a8c" providerId="ADAL" clId="{58424B7E-67A2-E24B-9516-C248AFA19009}" dt="2022-08-30T08:44:17.013" v="26" actId="2696"/>
        <pc:sldMkLst>
          <pc:docMk/>
          <pc:sldMk cId="4125292156" sldId="276"/>
        </pc:sldMkLst>
      </pc:sldChg>
      <pc:sldChg chg="del">
        <pc:chgData name="Riccardo Berta" userId="c8694f89-bba4-4576-b0a8-456619ca5a8c" providerId="ADAL" clId="{58424B7E-67A2-E24B-9516-C248AFA19009}" dt="2022-08-30T08:44:17.602" v="27" actId="2696"/>
        <pc:sldMkLst>
          <pc:docMk/>
          <pc:sldMk cId="1388305878" sldId="277"/>
        </pc:sldMkLst>
      </pc:sldChg>
      <pc:sldChg chg="del">
        <pc:chgData name="Riccardo Berta" userId="c8694f89-bba4-4576-b0a8-456619ca5a8c" providerId="ADAL" clId="{58424B7E-67A2-E24B-9516-C248AFA19009}" dt="2022-08-30T08:44:18.091" v="28" actId="2696"/>
        <pc:sldMkLst>
          <pc:docMk/>
          <pc:sldMk cId="2276488042" sldId="278"/>
        </pc:sldMkLst>
      </pc:sldChg>
      <pc:sldMasterChg chg="modSldLayout">
        <pc:chgData name="Riccardo Berta" userId="c8694f89-bba4-4576-b0a8-456619ca5a8c" providerId="ADAL" clId="{58424B7E-67A2-E24B-9516-C248AFA19009}" dt="2022-08-30T08:51:17.059" v="152" actId="948"/>
        <pc:sldMasterMkLst>
          <pc:docMk/>
          <pc:sldMasterMk cId="0" sldId="2147483659"/>
        </pc:sldMasterMkLst>
        <pc:sldLayoutChg chg="modSp mod">
          <pc:chgData name="Riccardo Berta" userId="c8694f89-bba4-4576-b0a8-456619ca5a8c" providerId="ADAL" clId="{58424B7E-67A2-E24B-9516-C248AFA19009}" dt="2022-08-30T08:51:17.059" v="152" actId="948"/>
          <pc:sldLayoutMkLst>
            <pc:docMk/>
            <pc:sldMasterMk cId="0" sldId="2147483659"/>
            <pc:sldLayoutMk cId="0" sldId="2147483650"/>
          </pc:sldLayoutMkLst>
          <pc:spChg chg="mod">
            <ac:chgData name="Riccardo Berta" userId="c8694f89-bba4-4576-b0a8-456619ca5a8c" providerId="ADAL" clId="{58424B7E-67A2-E24B-9516-C248AFA19009}" dt="2022-08-30T08:51:17.059" v="152" actId="948"/>
            <ac:spMkLst>
              <pc:docMk/>
              <pc:sldMasterMk cId="0" sldId="2147483659"/>
              <pc:sldLayoutMk cId="0" sldId="2147483650"/>
              <ac:spMk id="23" creationId="{00000000-0000-0000-0000-000000000000}"/>
            </ac:spMkLst>
          </pc:spChg>
        </pc:sldLayoutChg>
      </pc:sldMasterChg>
    </pc:docChg>
  </pc:docChgLst>
  <pc:docChgLst>
    <pc:chgData name="Riccardo Berta" userId="c8694f89-bba4-4576-b0a8-456619ca5a8c" providerId="ADAL" clId="{89457721-8AF9-BB44-BAF2-46F7B0D7D7E8}"/>
    <pc:docChg chg="custSel addSld delSld modSld">
      <pc:chgData name="Riccardo Berta" userId="c8694f89-bba4-4576-b0a8-456619ca5a8c" providerId="ADAL" clId="{89457721-8AF9-BB44-BAF2-46F7B0D7D7E8}" dt="2022-08-30T09:55:24.863" v="44" actId="20577"/>
      <pc:docMkLst>
        <pc:docMk/>
      </pc:docMkLst>
      <pc:sldChg chg="modSp mod">
        <pc:chgData name="Riccardo Berta" userId="c8694f89-bba4-4576-b0a8-456619ca5a8c" providerId="ADAL" clId="{89457721-8AF9-BB44-BAF2-46F7B0D7D7E8}" dt="2022-08-30T09:54:06.379" v="7" actId="20577"/>
        <pc:sldMkLst>
          <pc:docMk/>
          <pc:sldMk cId="0" sldId="256"/>
        </pc:sldMkLst>
        <pc:spChg chg="mod">
          <ac:chgData name="Riccardo Berta" userId="c8694f89-bba4-4576-b0a8-456619ca5a8c" providerId="ADAL" clId="{89457721-8AF9-BB44-BAF2-46F7B0D7D7E8}" dt="2022-08-30T09:54:06.379" v="7" actId="20577"/>
          <ac:spMkLst>
            <pc:docMk/>
            <pc:sldMk cId="0" sldId="256"/>
            <ac:spMk id="62" creationId="{00000000-0000-0000-0000-000000000000}"/>
          </ac:spMkLst>
        </pc:spChg>
      </pc:sldChg>
      <pc:sldChg chg="delSp modSp mod">
        <pc:chgData name="Riccardo Berta" userId="c8694f89-bba4-4576-b0a8-456619ca5a8c" providerId="ADAL" clId="{89457721-8AF9-BB44-BAF2-46F7B0D7D7E8}" dt="2022-08-30T09:54:23.221" v="18" actId="478"/>
        <pc:sldMkLst>
          <pc:docMk/>
          <pc:sldMk cId="0" sldId="257"/>
        </pc:sldMkLst>
        <pc:spChg chg="mod">
          <ac:chgData name="Riccardo Berta" userId="c8694f89-bba4-4576-b0a8-456619ca5a8c" providerId="ADAL" clId="{89457721-8AF9-BB44-BAF2-46F7B0D7D7E8}" dt="2022-08-30T09:54:14.367" v="13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89457721-8AF9-BB44-BAF2-46F7B0D7D7E8}" dt="2022-08-30T09:54:19.217" v="17" actId="20577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89457721-8AF9-BB44-BAF2-46F7B0D7D7E8}" dt="2022-08-30T09:54:23.221" v="18" actId="478"/>
          <ac:picMkLst>
            <pc:docMk/>
            <pc:sldMk cId="0" sldId="257"/>
            <ac:picMk id="3" creationId="{EE0D0F3E-A843-92E5-ABBC-F41E3CA3C922}"/>
          </ac:picMkLst>
        </pc:picChg>
        <pc:picChg chg="del">
          <ac:chgData name="Riccardo Berta" userId="c8694f89-bba4-4576-b0a8-456619ca5a8c" providerId="ADAL" clId="{89457721-8AF9-BB44-BAF2-46F7B0D7D7E8}" dt="2022-08-30T09:54:16.325" v="14" actId="478"/>
          <ac:picMkLst>
            <pc:docMk/>
            <pc:sldMk cId="0" sldId="257"/>
            <ac:picMk id="5" creationId="{692F2B73-F6B6-F2AC-BB2A-2B1020944694}"/>
          </ac:picMkLst>
        </pc:picChg>
      </pc:sldChg>
      <pc:sldChg chg="modSp mod">
        <pc:chgData name="Riccardo Berta" userId="c8694f89-bba4-4576-b0a8-456619ca5a8c" providerId="ADAL" clId="{89457721-8AF9-BB44-BAF2-46F7B0D7D7E8}" dt="2022-08-30T09:54:11.362" v="10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89457721-8AF9-BB44-BAF2-46F7B0D7D7E8}" dt="2022-08-30T09:54:11.362" v="10" actId="20577"/>
          <ac:spMkLst>
            <pc:docMk/>
            <pc:sldMk cId="3018556184" sldId="259"/>
            <ac:spMk id="3" creationId="{38BFAA1C-1163-169B-2D77-6FEF73CC8512}"/>
          </ac:spMkLst>
        </pc:spChg>
      </pc:sldChg>
      <pc:sldChg chg="add">
        <pc:chgData name="Riccardo Berta" userId="c8694f89-bba4-4576-b0a8-456619ca5a8c" providerId="ADAL" clId="{89457721-8AF9-BB44-BAF2-46F7B0D7D7E8}" dt="2022-08-30T09:54:31.238" v="24"/>
        <pc:sldMkLst>
          <pc:docMk/>
          <pc:sldMk cId="3239712184" sldId="260"/>
        </pc:sldMkLst>
      </pc:sldChg>
      <pc:sldChg chg="del">
        <pc:chgData name="Riccardo Berta" userId="c8694f89-bba4-4576-b0a8-456619ca5a8c" providerId="ADAL" clId="{89457721-8AF9-BB44-BAF2-46F7B0D7D7E8}" dt="2022-08-30T09:54:26.068" v="19" actId="2696"/>
        <pc:sldMkLst>
          <pc:docMk/>
          <pc:sldMk cId="3692252167" sldId="260"/>
        </pc:sldMkLst>
      </pc:sldChg>
      <pc:sldChg chg="add">
        <pc:chgData name="Riccardo Berta" userId="c8694f89-bba4-4576-b0a8-456619ca5a8c" providerId="ADAL" clId="{89457721-8AF9-BB44-BAF2-46F7B0D7D7E8}" dt="2022-08-30T09:54:32.176" v="25"/>
        <pc:sldMkLst>
          <pc:docMk/>
          <pc:sldMk cId="723946338" sldId="261"/>
        </pc:sldMkLst>
      </pc:sldChg>
      <pc:sldChg chg="del">
        <pc:chgData name="Riccardo Berta" userId="c8694f89-bba4-4576-b0a8-456619ca5a8c" providerId="ADAL" clId="{89457721-8AF9-BB44-BAF2-46F7B0D7D7E8}" dt="2022-08-30T09:54:26.532" v="20" actId="2696"/>
        <pc:sldMkLst>
          <pc:docMk/>
          <pc:sldMk cId="846979211" sldId="261"/>
        </pc:sldMkLst>
      </pc:sldChg>
      <pc:sldChg chg="del">
        <pc:chgData name="Riccardo Berta" userId="c8694f89-bba4-4576-b0a8-456619ca5a8c" providerId="ADAL" clId="{89457721-8AF9-BB44-BAF2-46F7B0D7D7E8}" dt="2022-08-30T09:54:26.938" v="21" actId="2696"/>
        <pc:sldMkLst>
          <pc:docMk/>
          <pc:sldMk cId="447929702" sldId="262"/>
        </pc:sldMkLst>
      </pc:sldChg>
      <pc:sldChg chg="add">
        <pc:chgData name="Riccardo Berta" userId="c8694f89-bba4-4576-b0a8-456619ca5a8c" providerId="ADAL" clId="{89457721-8AF9-BB44-BAF2-46F7B0D7D7E8}" dt="2022-08-30T09:54:33.167" v="26"/>
        <pc:sldMkLst>
          <pc:docMk/>
          <pc:sldMk cId="1167696200" sldId="262"/>
        </pc:sldMkLst>
      </pc:sldChg>
      <pc:sldChg chg="del">
        <pc:chgData name="Riccardo Berta" userId="c8694f89-bba4-4576-b0a8-456619ca5a8c" providerId="ADAL" clId="{89457721-8AF9-BB44-BAF2-46F7B0D7D7E8}" dt="2022-08-30T09:54:27.400" v="22" actId="2696"/>
        <pc:sldMkLst>
          <pc:docMk/>
          <pc:sldMk cId="11402927" sldId="263"/>
        </pc:sldMkLst>
      </pc:sldChg>
      <pc:sldChg chg="modSp add mod">
        <pc:chgData name="Riccardo Berta" userId="c8694f89-bba4-4576-b0a8-456619ca5a8c" providerId="ADAL" clId="{89457721-8AF9-BB44-BAF2-46F7B0D7D7E8}" dt="2022-08-30T09:55:24.863" v="44" actId="20577"/>
        <pc:sldMkLst>
          <pc:docMk/>
          <pc:sldMk cId="1817587258" sldId="263"/>
        </pc:sldMkLst>
        <pc:spChg chg="mod">
          <ac:chgData name="Riccardo Berta" userId="c8694f89-bba4-4576-b0a8-456619ca5a8c" providerId="ADAL" clId="{89457721-8AF9-BB44-BAF2-46F7B0D7D7E8}" dt="2022-08-30T09:54:51.021" v="28"/>
          <ac:spMkLst>
            <pc:docMk/>
            <pc:sldMk cId="1817587258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89457721-8AF9-BB44-BAF2-46F7B0D7D7E8}" dt="2022-08-30T09:55:24.863" v="44" actId="20577"/>
          <ac:spMkLst>
            <pc:docMk/>
            <pc:sldMk cId="1817587258" sldId="263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89457721-8AF9-BB44-BAF2-46F7B0D7D7E8}" dt="2022-08-30T09:54:27.959" v="23" actId="2696"/>
        <pc:sldMkLst>
          <pc:docMk/>
          <pc:sldMk cId="2794482370" sldId="264"/>
        </pc:sldMkLst>
      </pc:sldChg>
    </pc:docChg>
  </pc:docChgLst>
  <pc:docChgLst>
    <pc:chgData name="Riccardo Berta" userId="c8694f89-bba4-4576-b0a8-456619ca5a8c" providerId="ADAL" clId="{F4AAAA8C-1CB2-214C-996A-F15BCA6CB64E}"/>
    <pc:docChg chg="undo custSel addSld delSld modSld">
      <pc:chgData name="Riccardo Berta" userId="c8694f89-bba4-4576-b0a8-456619ca5a8c" providerId="ADAL" clId="{F4AAAA8C-1CB2-214C-996A-F15BCA6CB64E}" dt="2022-07-29T16:21:50.628" v="2975" actId="1076"/>
      <pc:docMkLst>
        <pc:docMk/>
      </pc:docMkLst>
      <pc:sldChg chg="modSp mod">
        <pc:chgData name="Riccardo Berta" userId="c8694f89-bba4-4576-b0a8-456619ca5a8c" providerId="ADAL" clId="{F4AAAA8C-1CB2-214C-996A-F15BCA6CB64E}" dt="2022-07-27T13:37:29.445" v="2" actId="20577"/>
        <pc:sldMkLst>
          <pc:docMk/>
          <pc:sldMk cId="0" sldId="256"/>
        </pc:sldMkLst>
        <pc:spChg chg="mod">
          <ac:chgData name="Riccardo Berta" userId="c8694f89-bba4-4576-b0a8-456619ca5a8c" providerId="ADAL" clId="{F4AAAA8C-1CB2-214C-996A-F15BCA6CB64E}" dt="2022-07-27T13:37:29.445" v="2" actId="20577"/>
          <ac:spMkLst>
            <pc:docMk/>
            <pc:sldMk cId="0" sldId="256"/>
            <ac:spMk id="62" creationId="{00000000-0000-0000-0000-000000000000}"/>
          </ac:spMkLst>
        </pc:spChg>
      </pc:sldChg>
      <pc:sldChg chg="addSp modSp mod">
        <pc:chgData name="Riccardo Berta" userId="c8694f89-bba4-4576-b0a8-456619ca5a8c" providerId="ADAL" clId="{F4AAAA8C-1CB2-214C-996A-F15BCA6CB64E}" dt="2022-07-27T13:43:23.760" v="162" actId="20577"/>
        <pc:sldMkLst>
          <pc:docMk/>
          <pc:sldMk cId="0" sldId="257"/>
        </pc:sldMkLst>
        <pc:spChg chg="mod">
          <ac:chgData name="Riccardo Berta" userId="c8694f89-bba4-4576-b0a8-456619ca5a8c" providerId="ADAL" clId="{F4AAAA8C-1CB2-214C-996A-F15BCA6CB64E}" dt="2022-07-27T13:38:19.538" v="24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7T13:43:23.760" v="162" actId="20577"/>
          <ac:spMkLst>
            <pc:docMk/>
            <pc:sldMk cId="0" sldId="25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7T13:43:02.813" v="153" actId="1076"/>
          <ac:picMkLst>
            <pc:docMk/>
            <pc:sldMk cId="0" sldId="257"/>
            <ac:picMk id="3" creationId="{E337B85C-FAA8-CC41-92F2-13E0228E3B65}"/>
          </ac:picMkLst>
        </pc:picChg>
      </pc:sldChg>
      <pc:sldChg chg="modSp del">
        <pc:chgData name="Riccardo Berta" userId="c8694f89-bba4-4576-b0a8-456619ca5a8c" providerId="ADAL" clId="{F4AAAA8C-1CB2-214C-996A-F15BCA6CB64E}" dt="2022-07-27T13:43:43.714" v="164" actId="2696"/>
        <pc:sldMkLst>
          <pc:docMk/>
          <pc:sldMk cId="1899110855" sldId="258"/>
        </pc:sldMkLst>
        <pc:spChg chg="mod">
          <ac:chgData name="Riccardo Berta" userId="c8694f89-bba4-4576-b0a8-456619ca5a8c" providerId="ADAL" clId="{F4AAAA8C-1CB2-214C-996A-F15BCA6CB64E}" dt="2022-07-27T13:43:40.189" v="163"/>
          <ac:spMkLst>
            <pc:docMk/>
            <pc:sldMk cId="1899110855" sldId="258"/>
            <ac:spMk id="2" creationId="{9A367158-2E24-E90C-7ECC-502AB323ED05}"/>
          </ac:spMkLst>
        </pc:spChg>
      </pc:sldChg>
      <pc:sldChg chg="addSp delSp modSp mod">
        <pc:chgData name="Riccardo Berta" userId="c8694f89-bba4-4576-b0a8-456619ca5a8c" providerId="ADAL" clId="{F4AAAA8C-1CB2-214C-996A-F15BCA6CB64E}" dt="2022-07-29T16:13:43.411" v="2890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F4AAAA8C-1CB2-214C-996A-F15BCA6CB64E}" dt="2022-07-29T16:13:43.411" v="2890" actId="20577"/>
          <ac:spMkLst>
            <pc:docMk/>
            <pc:sldMk cId="3018556184" sldId="259"/>
            <ac:spMk id="3" creationId="{38BFAA1C-1163-169B-2D77-6FEF73CC8512}"/>
          </ac:spMkLst>
        </pc:spChg>
        <pc:picChg chg="add del mod">
          <ac:chgData name="Riccardo Berta" userId="c8694f89-bba4-4576-b0a8-456619ca5a8c" providerId="ADAL" clId="{F4AAAA8C-1CB2-214C-996A-F15BCA6CB64E}" dt="2022-07-29T07:13:37.040" v="2021" actId="21"/>
          <ac:picMkLst>
            <pc:docMk/>
            <pc:sldMk cId="3018556184" sldId="259"/>
            <ac:picMk id="5" creationId="{3D57D188-F23C-A5F1-8770-234AC5C0F8CD}"/>
          </ac:picMkLst>
        </pc:picChg>
      </pc:sldChg>
      <pc:sldChg chg="del">
        <pc:chgData name="Riccardo Berta" userId="c8694f89-bba4-4576-b0a8-456619ca5a8c" providerId="ADAL" clId="{F4AAAA8C-1CB2-214C-996A-F15BCA6CB64E}" dt="2022-07-27T13:43:45.045" v="165" actId="2696"/>
        <pc:sldMkLst>
          <pc:docMk/>
          <pc:sldMk cId="1104208334" sldId="260"/>
        </pc:sldMkLst>
      </pc:sldChg>
      <pc:sldChg chg="addSp delSp modSp add mod">
        <pc:chgData name="Riccardo Berta" userId="c8694f89-bba4-4576-b0a8-456619ca5a8c" providerId="ADAL" clId="{F4AAAA8C-1CB2-214C-996A-F15BCA6CB64E}" dt="2022-07-28T05:47:21.216" v="337" actId="1076"/>
        <pc:sldMkLst>
          <pc:docMk/>
          <pc:sldMk cId="2119751735" sldId="260"/>
        </pc:sldMkLst>
        <pc:spChg chg="mod">
          <ac:chgData name="Riccardo Berta" userId="c8694f89-bba4-4576-b0a8-456619ca5a8c" providerId="ADAL" clId="{F4AAAA8C-1CB2-214C-996A-F15BCA6CB64E}" dt="2022-07-27T13:45:31.917" v="177" actId="20577"/>
          <ac:spMkLst>
            <pc:docMk/>
            <pc:sldMk cId="2119751735" sldId="260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5:46:51.692" v="332" actId="20577"/>
          <ac:spMkLst>
            <pc:docMk/>
            <pc:sldMk cId="2119751735" sldId="260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F4AAAA8C-1CB2-214C-996A-F15BCA6CB64E}" dt="2022-07-28T05:47:21.216" v="337" actId="1076"/>
          <ac:grpSpMkLst>
            <pc:docMk/>
            <pc:sldMk cId="2119751735" sldId="260"/>
            <ac:grpSpMk id="7" creationId="{489CA0CE-5F21-4BF4-5B0C-E98A8FC5FDD8}"/>
          </ac:grpSpMkLst>
        </pc:grpChg>
        <pc:picChg chg="del">
          <ac:chgData name="Riccardo Berta" userId="c8694f89-bba4-4576-b0a8-456619ca5a8c" providerId="ADAL" clId="{F4AAAA8C-1CB2-214C-996A-F15BCA6CB64E}" dt="2022-07-27T13:45:46.742" v="181" actId="478"/>
          <ac:picMkLst>
            <pc:docMk/>
            <pc:sldMk cId="2119751735" sldId="260"/>
            <ac:picMk id="3" creationId="{E337B85C-FAA8-CC41-92F2-13E0228E3B65}"/>
          </ac:picMkLst>
        </pc:picChg>
        <pc:picChg chg="add mod">
          <ac:chgData name="Riccardo Berta" userId="c8694f89-bba4-4576-b0a8-456619ca5a8c" providerId="ADAL" clId="{F4AAAA8C-1CB2-214C-996A-F15BCA6CB64E}" dt="2022-07-28T05:45:35.354" v="315" actId="164"/>
          <ac:picMkLst>
            <pc:docMk/>
            <pc:sldMk cId="2119751735" sldId="260"/>
            <ac:picMk id="4" creationId="{BEB555A5-8E8F-EF63-4BD5-BDB8C5B0448C}"/>
          </ac:picMkLst>
        </pc:picChg>
        <pc:picChg chg="add mod">
          <ac:chgData name="Riccardo Berta" userId="c8694f89-bba4-4576-b0a8-456619ca5a8c" providerId="ADAL" clId="{F4AAAA8C-1CB2-214C-996A-F15BCA6CB64E}" dt="2022-07-28T05:45:35.354" v="315" actId="164"/>
          <ac:picMkLst>
            <pc:docMk/>
            <pc:sldMk cId="2119751735" sldId="260"/>
            <ac:picMk id="6" creationId="{177C8D6D-02B1-C754-62AE-4DE123A1F0A3}"/>
          </ac:picMkLst>
        </pc:picChg>
        <pc:picChg chg="add mod">
          <ac:chgData name="Riccardo Berta" userId="c8694f89-bba4-4576-b0a8-456619ca5a8c" providerId="ADAL" clId="{F4AAAA8C-1CB2-214C-996A-F15BCA6CB64E}" dt="2022-07-28T05:47:04.885" v="335" actId="167"/>
          <ac:picMkLst>
            <pc:docMk/>
            <pc:sldMk cId="2119751735" sldId="260"/>
            <ac:picMk id="9" creationId="{B47B7D50-84FB-AA7F-8A99-66D4AF7E0E9D}"/>
          </ac:picMkLst>
        </pc:picChg>
      </pc:sldChg>
      <pc:sldChg chg="del">
        <pc:chgData name="Riccardo Berta" userId="c8694f89-bba4-4576-b0a8-456619ca5a8c" providerId="ADAL" clId="{F4AAAA8C-1CB2-214C-996A-F15BCA6CB64E}" dt="2022-07-27T13:43:46.058" v="166" actId="2696"/>
        <pc:sldMkLst>
          <pc:docMk/>
          <pc:sldMk cId="1290395919" sldId="261"/>
        </pc:sldMkLst>
      </pc:sldChg>
      <pc:sldChg chg="delSp modSp add mod">
        <pc:chgData name="Riccardo Berta" userId="c8694f89-bba4-4576-b0a8-456619ca5a8c" providerId="ADAL" clId="{F4AAAA8C-1CB2-214C-996A-F15BCA6CB64E}" dt="2022-07-28T06:08:36.900" v="979" actId="20577"/>
        <pc:sldMkLst>
          <pc:docMk/>
          <pc:sldMk cId="2389937581" sldId="261"/>
        </pc:sldMkLst>
        <pc:spChg chg="mod">
          <ac:chgData name="Riccardo Berta" userId="c8694f89-bba4-4576-b0a8-456619ca5a8c" providerId="ADAL" clId="{F4AAAA8C-1CB2-214C-996A-F15BCA6CB64E}" dt="2022-07-28T05:48:31.210" v="384" actId="20577"/>
          <ac:spMkLst>
            <pc:docMk/>
            <pc:sldMk cId="2389937581" sldId="261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6:08:36.900" v="979" actId="20577"/>
          <ac:spMkLst>
            <pc:docMk/>
            <pc:sldMk cId="2389937581" sldId="261"/>
            <ac:spMk id="84" creationId="{00000000-0000-0000-0000-000000000000}"/>
          </ac:spMkLst>
        </pc:spChg>
        <pc:picChg chg="del">
          <ac:chgData name="Riccardo Berta" userId="c8694f89-bba4-4576-b0a8-456619ca5a8c" providerId="ADAL" clId="{F4AAAA8C-1CB2-214C-996A-F15BCA6CB64E}" dt="2022-07-28T05:48:38.627" v="386" actId="478"/>
          <ac:picMkLst>
            <pc:docMk/>
            <pc:sldMk cId="2389937581" sldId="261"/>
            <ac:picMk id="3" creationId="{E337B85C-FAA8-CC41-92F2-13E0228E3B65}"/>
          </ac:picMkLst>
        </pc:picChg>
      </pc:sldChg>
      <pc:sldChg chg="addSp delSp modSp add mod">
        <pc:chgData name="Riccardo Berta" userId="c8694f89-bba4-4576-b0a8-456619ca5a8c" providerId="ADAL" clId="{F4AAAA8C-1CB2-214C-996A-F15BCA6CB64E}" dt="2022-07-28T06:20:33.799" v="1324" actId="58"/>
        <pc:sldMkLst>
          <pc:docMk/>
          <pc:sldMk cId="1270389364" sldId="262"/>
        </pc:sldMkLst>
        <pc:spChg chg="mod">
          <ac:chgData name="Riccardo Berta" userId="c8694f89-bba4-4576-b0a8-456619ca5a8c" providerId="ADAL" clId="{F4AAAA8C-1CB2-214C-996A-F15BCA6CB64E}" dt="2022-07-28T06:09:05.210" v="991" actId="20577"/>
          <ac:spMkLst>
            <pc:docMk/>
            <pc:sldMk cId="1270389364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6:20:33.799" v="1324" actId="58"/>
          <ac:spMkLst>
            <pc:docMk/>
            <pc:sldMk cId="1270389364" sldId="262"/>
            <ac:spMk id="84" creationId="{00000000-0000-0000-0000-000000000000}"/>
          </ac:spMkLst>
        </pc:spChg>
        <pc:picChg chg="del">
          <ac:chgData name="Riccardo Berta" userId="c8694f89-bba4-4576-b0a8-456619ca5a8c" providerId="ADAL" clId="{F4AAAA8C-1CB2-214C-996A-F15BCA6CB64E}" dt="2022-07-28T06:09:15.678" v="996" actId="478"/>
          <ac:picMkLst>
            <pc:docMk/>
            <pc:sldMk cId="1270389364" sldId="262"/>
            <ac:picMk id="3" creationId="{E337B85C-FAA8-CC41-92F2-13E0228E3B65}"/>
          </ac:picMkLst>
        </pc:picChg>
        <pc:picChg chg="add mod">
          <ac:chgData name="Riccardo Berta" userId="c8694f89-bba4-4576-b0a8-456619ca5a8c" providerId="ADAL" clId="{F4AAAA8C-1CB2-214C-996A-F15BCA6CB64E}" dt="2022-07-28T06:17:50.208" v="1230" actId="1036"/>
          <ac:picMkLst>
            <pc:docMk/>
            <pc:sldMk cId="1270389364" sldId="262"/>
            <ac:picMk id="4" creationId="{AB9A4B8B-5326-C7E4-06B6-378D995D5B26}"/>
          </ac:picMkLst>
        </pc:picChg>
      </pc:sldChg>
      <pc:sldChg chg="del">
        <pc:chgData name="Riccardo Berta" userId="c8694f89-bba4-4576-b0a8-456619ca5a8c" providerId="ADAL" clId="{F4AAAA8C-1CB2-214C-996A-F15BCA6CB64E}" dt="2022-07-27T13:43:47.251" v="167" actId="2696"/>
        <pc:sldMkLst>
          <pc:docMk/>
          <pc:sldMk cId="4130549615" sldId="262"/>
        </pc:sldMkLst>
      </pc:sldChg>
      <pc:sldChg chg="modSp add mod">
        <pc:chgData name="Riccardo Berta" userId="c8694f89-bba4-4576-b0a8-456619ca5a8c" providerId="ADAL" clId="{F4AAAA8C-1CB2-214C-996A-F15BCA6CB64E}" dt="2022-07-29T07:18:15.970" v="2126" actId="1076"/>
        <pc:sldMkLst>
          <pc:docMk/>
          <pc:sldMk cId="2644872656" sldId="263"/>
        </pc:sldMkLst>
        <pc:spChg chg="mod">
          <ac:chgData name="Riccardo Berta" userId="c8694f89-bba4-4576-b0a8-456619ca5a8c" providerId="ADAL" clId="{F4AAAA8C-1CB2-214C-996A-F15BCA6CB64E}" dt="2022-07-28T13:41:46.191" v="1354" actId="20577"/>
          <ac:spMkLst>
            <pc:docMk/>
            <pc:sldMk cId="2644872656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07:18:15.970" v="2126" actId="1076"/>
          <ac:spMkLst>
            <pc:docMk/>
            <pc:sldMk cId="2644872656" sldId="263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4AAAA8C-1CB2-214C-996A-F15BCA6CB64E}" dt="2022-07-27T13:43:48.139" v="168" actId="2696"/>
        <pc:sldMkLst>
          <pc:docMk/>
          <pc:sldMk cId="3102138681" sldId="263"/>
        </pc:sldMkLst>
      </pc:sldChg>
      <pc:sldChg chg="modSp add mod">
        <pc:chgData name="Riccardo Berta" userId="c8694f89-bba4-4576-b0a8-456619ca5a8c" providerId="ADAL" clId="{F4AAAA8C-1CB2-214C-996A-F15BCA6CB64E}" dt="2022-07-28T13:59:43.403" v="1794" actId="20577"/>
        <pc:sldMkLst>
          <pc:docMk/>
          <pc:sldMk cId="1681389695" sldId="264"/>
        </pc:sldMkLst>
        <pc:spChg chg="mod">
          <ac:chgData name="Riccardo Berta" userId="c8694f89-bba4-4576-b0a8-456619ca5a8c" providerId="ADAL" clId="{F4AAAA8C-1CB2-214C-996A-F15BCA6CB64E}" dt="2022-07-28T13:55:27.771" v="1667" actId="20577"/>
          <ac:spMkLst>
            <pc:docMk/>
            <pc:sldMk cId="1681389695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13:59:43.403" v="1794" actId="20577"/>
          <ac:spMkLst>
            <pc:docMk/>
            <pc:sldMk cId="1681389695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4AAAA8C-1CB2-214C-996A-F15BCA6CB64E}" dt="2022-07-27T13:43:49.652" v="169" actId="2696"/>
        <pc:sldMkLst>
          <pc:docMk/>
          <pc:sldMk cId="2113557187" sldId="264"/>
        </pc:sldMkLst>
      </pc:sldChg>
      <pc:sldChg chg="del">
        <pc:chgData name="Riccardo Berta" userId="c8694f89-bba4-4576-b0a8-456619ca5a8c" providerId="ADAL" clId="{F4AAAA8C-1CB2-214C-996A-F15BCA6CB64E}" dt="2022-07-27T13:43:57.658" v="170" actId="2696"/>
        <pc:sldMkLst>
          <pc:docMk/>
          <pc:sldMk cId="2045385232" sldId="265"/>
        </pc:sldMkLst>
      </pc:sldChg>
      <pc:sldChg chg="addSp modSp add mod">
        <pc:chgData name="Riccardo Berta" userId="c8694f89-bba4-4576-b0a8-456619ca5a8c" providerId="ADAL" clId="{F4AAAA8C-1CB2-214C-996A-F15BCA6CB64E}" dt="2022-07-29T07:15:19.612" v="2059" actId="1037"/>
        <pc:sldMkLst>
          <pc:docMk/>
          <pc:sldMk cId="2862573505" sldId="265"/>
        </pc:sldMkLst>
        <pc:spChg chg="mod">
          <ac:chgData name="Riccardo Berta" userId="c8694f89-bba4-4576-b0a8-456619ca5a8c" providerId="ADAL" clId="{F4AAAA8C-1CB2-214C-996A-F15BCA6CB64E}" dt="2022-07-28T14:01:34.242" v="1824" actId="20577"/>
          <ac:spMkLst>
            <pc:docMk/>
            <pc:sldMk cId="2862573505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07:14:51.920" v="2043" actId="1076"/>
          <ac:spMkLst>
            <pc:docMk/>
            <pc:sldMk cId="2862573505" sldId="26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9T07:14:07.899" v="2027" actId="1076"/>
          <ac:picMkLst>
            <pc:docMk/>
            <pc:sldMk cId="2862573505" sldId="265"/>
            <ac:picMk id="3" creationId="{E5BCAA50-F768-A24F-D65F-DC7B97A8A06C}"/>
          </ac:picMkLst>
        </pc:picChg>
        <pc:picChg chg="add mod">
          <ac:chgData name="Riccardo Berta" userId="c8694f89-bba4-4576-b0a8-456619ca5a8c" providerId="ADAL" clId="{F4AAAA8C-1CB2-214C-996A-F15BCA6CB64E}" dt="2022-07-29T07:15:19.612" v="2059" actId="1037"/>
          <ac:picMkLst>
            <pc:docMk/>
            <pc:sldMk cId="2862573505" sldId="265"/>
            <ac:picMk id="5" creationId="{743A1BA3-6E04-AB8A-9650-4CD776CB6A72}"/>
          </ac:picMkLst>
        </pc:picChg>
        <pc:picChg chg="add mod">
          <ac:chgData name="Riccardo Berta" userId="c8694f89-bba4-4576-b0a8-456619ca5a8c" providerId="ADAL" clId="{F4AAAA8C-1CB2-214C-996A-F15BCA6CB64E}" dt="2022-07-29T07:15:08.710" v="2051" actId="1037"/>
          <ac:picMkLst>
            <pc:docMk/>
            <pc:sldMk cId="2862573505" sldId="265"/>
            <ac:picMk id="6" creationId="{9C1ABB64-8085-F0EF-1388-6AF4DB3909BB}"/>
          </ac:picMkLst>
        </pc:picChg>
      </pc:sldChg>
      <pc:sldChg chg="modSp add mod">
        <pc:chgData name="Riccardo Berta" userId="c8694f89-bba4-4576-b0a8-456619ca5a8c" providerId="ADAL" clId="{F4AAAA8C-1CB2-214C-996A-F15BCA6CB64E}" dt="2022-07-29T15:42:16.243" v="2364" actId="404"/>
        <pc:sldMkLst>
          <pc:docMk/>
          <pc:sldMk cId="4181844165" sldId="266"/>
        </pc:sldMkLst>
        <pc:spChg chg="mod">
          <ac:chgData name="Riccardo Berta" userId="c8694f89-bba4-4576-b0a8-456619ca5a8c" providerId="ADAL" clId="{F4AAAA8C-1CB2-214C-996A-F15BCA6CB64E}" dt="2022-07-29T07:11:57.611" v="2016"/>
          <ac:spMkLst>
            <pc:docMk/>
            <pc:sldMk cId="4181844165" sldId="266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5:42:16.243" v="2364" actId="404"/>
          <ac:spMkLst>
            <pc:docMk/>
            <pc:sldMk cId="4181844165" sldId="266"/>
            <ac:spMk id="84" creationId="{00000000-0000-0000-0000-000000000000}"/>
          </ac:spMkLst>
        </pc:spChg>
      </pc:sldChg>
      <pc:sldChg chg="addSp delSp modSp add mod">
        <pc:chgData name="Riccardo Berta" userId="c8694f89-bba4-4576-b0a8-456619ca5a8c" providerId="ADAL" clId="{F4AAAA8C-1CB2-214C-996A-F15BCA6CB64E}" dt="2022-07-29T16:21:50.628" v="2975" actId="1076"/>
        <pc:sldMkLst>
          <pc:docMk/>
          <pc:sldMk cId="216455838" sldId="267"/>
        </pc:sldMkLst>
        <pc:spChg chg="mod">
          <ac:chgData name="Riccardo Berta" userId="c8694f89-bba4-4576-b0a8-456619ca5a8c" providerId="ADAL" clId="{F4AAAA8C-1CB2-214C-996A-F15BCA6CB64E}" dt="2022-07-29T16:21:40.165" v="2974" actId="20577"/>
          <ac:spMkLst>
            <pc:docMk/>
            <pc:sldMk cId="216455838" sldId="267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21:04.813" v="2957" actId="20577"/>
          <ac:spMkLst>
            <pc:docMk/>
            <pc:sldMk cId="216455838" sldId="267"/>
            <ac:spMk id="84" creationId="{00000000-0000-0000-0000-000000000000}"/>
          </ac:spMkLst>
        </pc:spChg>
        <pc:picChg chg="add del">
          <ac:chgData name="Riccardo Berta" userId="c8694f89-bba4-4576-b0a8-456619ca5a8c" providerId="ADAL" clId="{F4AAAA8C-1CB2-214C-996A-F15BCA6CB64E}" dt="2022-07-29T15:53:24.645" v="2396" actId="478"/>
          <ac:picMkLst>
            <pc:docMk/>
            <pc:sldMk cId="216455838" sldId="267"/>
            <ac:picMk id="2" creationId="{F4FCEF60-8194-3CD6-BE60-E133D5DF313E}"/>
          </ac:picMkLst>
        </pc:picChg>
        <pc:picChg chg="add mod">
          <ac:chgData name="Riccardo Berta" userId="c8694f89-bba4-4576-b0a8-456619ca5a8c" providerId="ADAL" clId="{F4AAAA8C-1CB2-214C-996A-F15BCA6CB64E}" dt="2022-07-29T16:21:09.630" v="2958" actId="1076"/>
          <ac:picMkLst>
            <pc:docMk/>
            <pc:sldMk cId="216455838" sldId="267"/>
            <ac:picMk id="4" creationId="{E6F64BDC-73CD-7216-BA09-69DDCB93F9D4}"/>
          </ac:picMkLst>
        </pc:picChg>
        <pc:picChg chg="add mod">
          <ac:chgData name="Riccardo Berta" userId="c8694f89-bba4-4576-b0a8-456619ca5a8c" providerId="ADAL" clId="{F4AAAA8C-1CB2-214C-996A-F15BCA6CB64E}" dt="2022-07-29T16:21:50.628" v="2975" actId="1076"/>
          <ac:picMkLst>
            <pc:docMk/>
            <pc:sldMk cId="216455838" sldId="267"/>
            <ac:picMk id="5" creationId="{3ACC4B13-0F8B-1CAD-68C4-DF5DFDB1BD88}"/>
          </ac:picMkLst>
        </pc:picChg>
      </pc:sldChg>
      <pc:sldChg chg="modSp add mod">
        <pc:chgData name="Riccardo Berta" userId="c8694f89-bba4-4576-b0a8-456619ca5a8c" providerId="ADAL" clId="{F4AAAA8C-1CB2-214C-996A-F15BCA6CB64E}" dt="2022-07-29T16:13:07.544" v="2873" actId="20577"/>
        <pc:sldMkLst>
          <pc:docMk/>
          <pc:sldMk cId="925286286" sldId="268"/>
        </pc:sldMkLst>
        <pc:spChg chg="mod">
          <ac:chgData name="Riccardo Berta" userId="c8694f89-bba4-4576-b0a8-456619ca5a8c" providerId="ADAL" clId="{F4AAAA8C-1CB2-214C-996A-F15BCA6CB64E}" dt="2022-07-29T16:00:31.322" v="2504"/>
          <ac:spMkLst>
            <pc:docMk/>
            <pc:sldMk cId="925286286" sldId="268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13:07.544" v="2873" actId="20577"/>
          <ac:spMkLst>
            <pc:docMk/>
            <pc:sldMk cId="925286286" sldId="268"/>
            <ac:spMk id="84" creationId="{00000000-0000-0000-0000-000000000000}"/>
          </ac:spMkLst>
        </pc:spChg>
      </pc:sldChg>
      <pc:sldChg chg="addSp modSp add mod">
        <pc:chgData name="Riccardo Berta" userId="c8694f89-bba4-4576-b0a8-456619ca5a8c" providerId="ADAL" clId="{F4AAAA8C-1CB2-214C-996A-F15BCA6CB64E}" dt="2022-07-29T16:20:35.039" v="2951" actId="962"/>
        <pc:sldMkLst>
          <pc:docMk/>
          <pc:sldMk cId="3471997037" sldId="269"/>
        </pc:sldMkLst>
        <pc:spChg chg="mod">
          <ac:chgData name="Riccardo Berta" userId="c8694f89-bba4-4576-b0a8-456619ca5a8c" providerId="ADAL" clId="{F4AAAA8C-1CB2-214C-996A-F15BCA6CB64E}" dt="2022-07-29T16:17:02.750" v="2922" actId="20577"/>
          <ac:spMkLst>
            <pc:docMk/>
            <pc:sldMk cId="3471997037" sldId="269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18:45.638" v="2948" actId="20577"/>
          <ac:spMkLst>
            <pc:docMk/>
            <pc:sldMk cId="3471997037" sldId="26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9T16:20:35.039" v="2951" actId="962"/>
          <ac:picMkLst>
            <pc:docMk/>
            <pc:sldMk cId="3471997037" sldId="269"/>
            <ac:picMk id="3" creationId="{471AFF0B-7713-10C4-E8A3-3EDBC8FE0FD9}"/>
          </ac:picMkLst>
        </pc:picChg>
      </pc:sldChg>
      <pc:sldChg chg="add">
        <pc:chgData name="Riccardo Berta" userId="c8694f89-bba4-4576-b0a8-456619ca5a8c" providerId="ADAL" clId="{F4AAAA8C-1CB2-214C-996A-F15BCA6CB64E}" dt="2022-07-28T14:01:20.148" v="1808"/>
        <pc:sldMkLst>
          <pc:docMk/>
          <pc:sldMk cId="3130917410" sldId="270"/>
        </pc:sldMkLst>
      </pc:sldChg>
      <pc:sldChg chg="add">
        <pc:chgData name="Riccardo Berta" userId="c8694f89-bba4-4576-b0a8-456619ca5a8c" providerId="ADAL" clId="{F4AAAA8C-1CB2-214C-996A-F15BCA6CB64E}" dt="2022-07-28T14:01:20.483" v="1809"/>
        <pc:sldMkLst>
          <pc:docMk/>
          <pc:sldMk cId="2266699268" sldId="271"/>
        </pc:sldMkLst>
      </pc:sldChg>
    </pc:docChg>
  </pc:docChgLst>
  <pc:docChgLst>
    <pc:chgData name="Riccardo Berta" userId="c8694f89-bba4-4576-b0a8-456619ca5a8c" providerId="ADAL" clId="{4967B734-A465-2844-BA15-7FBACE49D2F8}"/>
    <pc:docChg chg="undo redo custSel addSld delSld modSld sldOrd">
      <pc:chgData name="Riccardo Berta" userId="c8694f89-bba4-4576-b0a8-456619ca5a8c" providerId="ADAL" clId="{4967B734-A465-2844-BA15-7FBACE49D2F8}" dt="2022-10-10T05:41:52.141" v="2700" actId="1036"/>
      <pc:docMkLst>
        <pc:docMk/>
      </pc:docMkLst>
      <pc:sldChg chg="modSp mod">
        <pc:chgData name="Riccardo Berta" userId="c8694f89-bba4-4576-b0a8-456619ca5a8c" providerId="ADAL" clId="{4967B734-A465-2844-BA15-7FBACE49D2F8}" dt="2022-10-04T09:21:06.296" v="1514" actId="790"/>
        <pc:sldMkLst>
          <pc:docMk/>
          <pc:sldMk cId="0" sldId="256"/>
        </pc:sldMkLst>
        <pc:spChg chg="mod">
          <ac:chgData name="Riccardo Berta" userId="c8694f89-bba4-4576-b0a8-456619ca5a8c" providerId="ADAL" clId="{4967B734-A465-2844-BA15-7FBACE49D2F8}" dt="2022-10-04T09:21:06.296" v="1514" actId="790"/>
          <ac:spMkLst>
            <pc:docMk/>
            <pc:sldMk cId="0" sldId="256"/>
            <ac:spMk id="62" creationId="{00000000-0000-0000-0000-000000000000}"/>
          </ac:spMkLst>
        </pc:spChg>
      </pc:sldChg>
      <pc:sldChg chg="delSp modSp mod">
        <pc:chgData name="Riccardo Berta" userId="c8694f89-bba4-4576-b0a8-456619ca5a8c" providerId="ADAL" clId="{4967B734-A465-2844-BA15-7FBACE49D2F8}" dt="2022-10-05T05:37:06.487" v="2566" actId="20577"/>
        <pc:sldMkLst>
          <pc:docMk/>
          <pc:sldMk cId="0" sldId="257"/>
        </pc:sldMkLst>
        <pc:spChg chg="mod">
          <ac:chgData name="Riccardo Berta" userId="c8694f89-bba4-4576-b0a8-456619ca5a8c" providerId="ADAL" clId="{4967B734-A465-2844-BA15-7FBACE49D2F8}" dt="2022-10-04T06:59:58.583" v="222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5T05:37:06.487" v="2566" actId="20577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4967B734-A465-2844-BA15-7FBACE49D2F8}" dt="2022-10-04T06:53:54.793" v="41" actId="478"/>
          <ac:picMkLst>
            <pc:docMk/>
            <pc:sldMk cId="0" sldId="257"/>
            <ac:picMk id="2" creationId="{1E81BD5B-9F1C-4180-0225-A6FA7F7521E2}"/>
          </ac:picMkLst>
        </pc:picChg>
      </pc:sldChg>
      <pc:sldChg chg="del">
        <pc:chgData name="Riccardo Berta" userId="c8694f89-bba4-4576-b0a8-456619ca5a8c" providerId="ADAL" clId="{4967B734-A465-2844-BA15-7FBACE49D2F8}" dt="2022-10-04T06:54:03.310" v="50" actId="2696"/>
        <pc:sldMkLst>
          <pc:docMk/>
          <pc:sldMk cId="3018556184" sldId="259"/>
        </pc:sldMkLst>
      </pc:sldChg>
      <pc:sldChg chg="del">
        <pc:chgData name="Riccardo Berta" userId="c8694f89-bba4-4576-b0a8-456619ca5a8c" providerId="ADAL" clId="{4967B734-A465-2844-BA15-7FBACE49D2F8}" dt="2022-10-04T06:54:03.809" v="51" actId="2696"/>
        <pc:sldMkLst>
          <pc:docMk/>
          <pc:sldMk cId="723946338" sldId="261"/>
        </pc:sldMkLst>
      </pc:sldChg>
      <pc:sldChg chg="modSp mod">
        <pc:chgData name="Riccardo Berta" userId="c8694f89-bba4-4576-b0a8-456619ca5a8c" providerId="ADAL" clId="{4967B734-A465-2844-BA15-7FBACE49D2F8}" dt="2022-10-04T09:53:48.313" v="2176" actId="1076"/>
        <pc:sldMkLst>
          <pc:docMk/>
          <pc:sldMk cId="0" sldId="264"/>
        </pc:sldMkLst>
        <pc:spChg chg="mod">
          <ac:chgData name="Riccardo Berta" userId="c8694f89-bba4-4576-b0a8-456619ca5a8c" providerId="ADAL" clId="{4967B734-A465-2844-BA15-7FBACE49D2F8}" dt="2022-10-04T09:53:48.313" v="2176" actId="1076"/>
          <ac:spMkLst>
            <pc:docMk/>
            <pc:sldMk cId="0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4967B734-A465-2844-BA15-7FBACE49D2F8}" dt="2022-10-04T06:54:04.269" v="52" actId="2696"/>
        <pc:sldMkLst>
          <pc:docMk/>
          <pc:sldMk cId="2752186034" sldId="265"/>
        </pc:sldMkLst>
      </pc:sldChg>
      <pc:sldChg chg="addSp modSp add mod">
        <pc:chgData name="Riccardo Berta" userId="c8694f89-bba4-4576-b0a8-456619ca5a8c" providerId="ADAL" clId="{4967B734-A465-2844-BA15-7FBACE49D2F8}" dt="2022-10-05T05:38:43.218" v="2573" actId="20577"/>
        <pc:sldMkLst>
          <pc:docMk/>
          <pc:sldMk cId="4260925133" sldId="265"/>
        </pc:sldMkLst>
        <pc:spChg chg="mod">
          <ac:chgData name="Riccardo Berta" userId="c8694f89-bba4-4576-b0a8-456619ca5a8c" providerId="ADAL" clId="{4967B734-A465-2844-BA15-7FBACE49D2F8}" dt="2022-10-04T07:03:57.181" v="300" actId="20577"/>
          <ac:spMkLst>
            <pc:docMk/>
            <pc:sldMk cId="4260925133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5T05:38:43.218" v="2573" actId="20577"/>
          <ac:spMkLst>
            <pc:docMk/>
            <pc:sldMk cId="4260925133" sldId="26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7:04:48.519" v="307" actId="167"/>
          <ac:picMkLst>
            <pc:docMk/>
            <pc:sldMk cId="4260925133" sldId="265"/>
            <ac:picMk id="3" creationId="{674E15D2-3951-6F58-7582-C0EB4A615F1D}"/>
          </ac:picMkLst>
        </pc:picChg>
      </pc:sldChg>
      <pc:sldChg chg="addSp delSp modSp add mod">
        <pc:chgData name="Riccardo Berta" userId="c8694f89-bba4-4576-b0a8-456619ca5a8c" providerId="ADAL" clId="{4967B734-A465-2844-BA15-7FBACE49D2F8}" dt="2022-10-05T05:43:30.967" v="2628" actId="20577"/>
        <pc:sldMkLst>
          <pc:docMk/>
          <pc:sldMk cId="2074499598" sldId="266"/>
        </pc:sldMkLst>
        <pc:spChg chg="mod">
          <ac:chgData name="Riccardo Berta" userId="c8694f89-bba4-4576-b0a8-456619ca5a8c" providerId="ADAL" clId="{4967B734-A465-2844-BA15-7FBACE49D2F8}" dt="2022-10-04T08:27:30.224" v="813" actId="20577"/>
          <ac:spMkLst>
            <pc:docMk/>
            <pc:sldMk cId="2074499598" sldId="266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5T05:43:30.967" v="2628" actId="20577"/>
          <ac:spMkLst>
            <pc:docMk/>
            <pc:sldMk cId="2074499598" sldId="266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4967B734-A465-2844-BA15-7FBACE49D2F8}" dt="2022-10-04T08:28:52.112" v="847" actId="478"/>
          <ac:picMkLst>
            <pc:docMk/>
            <pc:sldMk cId="2074499598" sldId="266"/>
            <ac:picMk id="3" creationId="{44D37D90-9379-A202-D5CB-57A361B7ED10}"/>
          </ac:picMkLst>
        </pc:picChg>
      </pc:sldChg>
      <pc:sldChg chg="addSp delSp modSp add mod ord">
        <pc:chgData name="Riccardo Berta" userId="c8694f89-bba4-4576-b0a8-456619ca5a8c" providerId="ADAL" clId="{4967B734-A465-2844-BA15-7FBACE49D2F8}" dt="2022-10-05T05:40:18.404" v="2582" actId="20577"/>
        <pc:sldMkLst>
          <pc:docMk/>
          <pc:sldMk cId="2259674710" sldId="267"/>
        </pc:sldMkLst>
        <pc:spChg chg="mod">
          <ac:chgData name="Riccardo Berta" userId="c8694f89-bba4-4576-b0a8-456619ca5a8c" providerId="ADAL" clId="{4967B734-A465-2844-BA15-7FBACE49D2F8}" dt="2022-10-04T07:10:58.043" v="468" actId="20577"/>
          <ac:spMkLst>
            <pc:docMk/>
            <pc:sldMk cId="2259674710" sldId="267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5T05:40:18.404" v="2582" actId="20577"/>
          <ac:spMkLst>
            <pc:docMk/>
            <pc:sldMk cId="2259674710" sldId="267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4967B734-A465-2844-BA15-7FBACE49D2F8}" dt="2022-10-04T07:10:46.067" v="451" actId="1076"/>
          <ac:grpSpMkLst>
            <pc:docMk/>
            <pc:sldMk cId="2259674710" sldId="267"/>
            <ac:grpSpMk id="8" creationId="{76E119E0-3152-62BD-BDB3-39042BF2F1A5}"/>
          </ac:grpSpMkLst>
        </pc:grpChg>
        <pc:grpChg chg="add mod">
          <ac:chgData name="Riccardo Berta" userId="c8694f89-bba4-4576-b0a8-456619ca5a8c" providerId="ADAL" clId="{4967B734-A465-2844-BA15-7FBACE49D2F8}" dt="2022-10-04T07:10:41.433" v="450" actId="1076"/>
          <ac:grpSpMkLst>
            <pc:docMk/>
            <pc:sldMk cId="2259674710" sldId="267"/>
            <ac:grpSpMk id="13" creationId="{06C159A0-B8B5-40E9-02ED-983116530DFD}"/>
          </ac:grpSpMkLst>
        </pc:grpChg>
        <pc:picChg chg="add del mod">
          <ac:chgData name="Riccardo Berta" userId="c8694f89-bba4-4576-b0a8-456619ca5a8c" providerId="ADAL" clId="{4967B734-A465-2844-BA15-7FBACE49D2F8}" dt="2022-10-04T07:09:16.200" v="426" actId="478"/>
          <ac:picMkLst>
            <pc:docMk/>
            <pc:sldMk cId="2259674710" sldId="267"/>
            <ac:picMk id="3" creationId="{2ABEDA67-0163-D4F3-A664-9064A870FA11}"/>
          </ac:picMkLst>
        </pc:picChg>
        <pc:picChg chg="add mod">
          <ac:chgData name="Riccardo Berta" userId="c8694f89-bba4-4576-b0a8-456619ca5a8c" providerId="ADAL" clId="{4967B734-A465-2844-BA15-7FBACE49D2F8}" dt="2022-10-04T07:09:56.780" v="438" actId="164"/>
          <ac:picMkLst>
            <pc:docMk/>
            <pc:sldMk cId="2259674710" sldId="267"/>
            <ac:picMk id="5" creationId="{32BFCBAB-B883-C97F-EB56-9BCA8EFD7C98}"/>
          </ac:picMkLst>
        </pc:picChg>
        <pc:picChg chg="add mod">
          <ac:chgData name="Riccardo Berta" userId="c8694f89-bba4-4576-b0a8-456619ca5a8c" providerId="ADAL" clId="{4967B734-A465-2844-BA15-7FBACE49D2F8}" dt="2022-10-04T07:09:56.780" v="438" actId="164"/>
          <ac:picMkLst>
            <pc:docMk/>
            <pc:sldMk cId="2259674710" sldId="267"/>
            <ac:picMk id="7" creationId="{40DBC67E-51C8-0100-997A-3D832D4D8980}"/>
          </ac:picMkLst>
        </pc:picChg>
        <pc:picChg chg="add mod">
          <ac:chgData name="Riccardo Berta" userId="c8694f89-bba4-4576-b0a8-456619ca5a8c" providerId="ADAL" clId="{4967B734-A465-2844-BA15-7FBACE49D2F8}" dt="2022-10-04T07:10:38.910" v="449" actId="164"/>
          <ac:picMkLst>
            <pc:docMk/>
            <pc:sldMk cId="2259674710" sldId="267"/>
            <ac:picMk id="10" creationId="{CE457A6C-F4AE-07DF-22FD-0203427E5E4D}"/>
          </ac:picMkLst>
        </pc:picChg>
        <pc:picChg chg="add mod">
          <ac:chgData name="Riccardo Berta" userId="c8694f89-bba4-4576-b0a8-456619ca5a8c" providerId="ADAL" clId="{4967B734-A465-2844-BA15-7FBACE49D2F8}" dt="2022-10-04T07:10:38.910" v="449" actId="164"/>
          <ac:picMkLst>
            <pc:docMk/>
            <pc:sldMk cId="2259674710" sldId="267"/>
            <ac:picMk id="12" creationId="{C697C6E3-A578-4BB5-2F96-37B0F860D0FA}"/>
          </ac:picMkLst>
        </pc:picChg>
      </pc:sldChg>
      <pc:sldChg chg="addSp delSp modSp add mod ord">
        <pc:chgData name="Riccardo Berta" userId="c8694f89-bba4-4576-b0a8-456619ca5a8c" providerId="ADAL" clId="{4967B734-A465-2844-BA15-7FBACE49D2F8}" dt="2022-10-04T08:21:03.314" v="615" actId="20577"/>
        <pc:sldMkLst>
          <pc:docMk/>
          <pc:sldMk cId="2756532613" sldId="268"/>
        </pc:sldMkLst>
        <pc:spChg chg="mod">
          <ac:chgData name="Riccardo Berta" userId="c8694f89-bba4-4576-b0a8-456619ca5a8c" providerId="ADAL" clId="{4967B734-A465-2844-BA15-7FBACE49D2F8}" dt="2022-10-04T08:19:34.413" v="566" actId="20577"/>
          <ac:spMkLst>
            <pc:docMk/>
            <pc:sldMk cId="2756532613" sldId="268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8:21:03.314" v="615" actId="20577"/>
          <ac:spMkLst>
            <pc:docMk/>
            <pc:sldMk cId="2756532613" sldId="268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4967B734-A465-2844-BA15-7FBACE49D2F8}" dt="2022-10-04T08:20:02.584" v="570" actId="21"/>
          <ac:picMkLst>
            <pc:docMk/>
            <pc:sldMk cId="2756532613" sldId="268"/>
            <ac:picMk id="3" creationId="{98442946-176C-875C-17DD-8426B4357AF0}"/>
          </ac:picMkLst>
        </pc:picChg>
      </pc:sldChg>
      <pc:sldChg chg="addSp delSp modSp add mod ord">
        <pc:chgData name="Riccardo Berta" userId="c8694f89-bba4-4576-b0a8-456619ca5a8c" providerId="ADAL" clId="{4967B734-A465-2844-BA15-7FBACE49D2F8}" dt="2022-10-04T08:22:30.428" v="629" actId="20577"/>
        <pc:sldMkLst>
          <pc:docMk/>
          <pc:sldMk cId="3950372499" sldId="269"/>
        </pc:sldMkLst>
        <pc:spChg chg="add del mod">
          <ac:chgData name="Riccardo Berta" userId="c8694f89-bba4-4576-b0a8-456619ca5a8c" providerId="ADAL" clId="{4967B734-A465-2844-BA15-7FBACE49D2F8}" dt="2022-10-04T08:21:20.713" v="620" actId="478"/>
          <ac:spMkLst>
            <pc:docMk/>
            <pc:sldMk cId="3950372499" sldId="269"/>
            <ac:spMk id="4" creationId="{39E4D033-B0C4-D65C-AF4F-60006E851E46}"/>
          </ac:spMkLst>
        </pc:spChg>
        <pc:spChg chg="mod">
          <ac:chgData name="Riccardo Berta" userId="c8694f89-bba4-4576-b0a8-456619ca5a8c" providerId="ADAL" clId="{4967B734-A465-2844-BA15-7FBACE49D2F8}" dt="2022-10-04T08:22:30.428" v="629" actId="20577"/>
          <ac:spMkLst>
            <pc:docMk/>
            <pc:sldMk cId="3950372499" sldId="269"/>
            <ac:spMk id="83" creationId="{00000000-0000-0000-0000-000000000000}"/>
          </ac:spMkLst>
        </pc:spChg>
        <pc:spChg chg="del">
          <ac:chgData name="Riccardo Berta" userId="c8694f89-bba4-4576-b0a8-456619ca5a8c" providerId="ADAL" clId="{4967B734-A465-2844-BA15-7FBACE49D2F8}" dt="2022-10-04T08:21:12.185" v="617" actId="478"/>
          <ac:spMkLst>
            <pc:docMk/>
            <pc:sldMk cId="3950372499" sldId="269"/>
            <ac:spMk id="84" creationId="{00000000-0000-0000-0000-000000000000}"/>
          </ac:spMkLst>
        </pc:spChg>
        <pc:picChg chg="add del mod modCrop">
          <ac:chgData name="Riccardo Berta" userId="c8694f89-bba4-4576-b0a8-456619ca5a8c" providerId="ADAL" clId="{4967B734-A465-2844-BA15-7FBACE49D2F8}" dt="2022-10-04T08:22:28.190" v="625" actId="1076"/>
          <ac:picMkLst>
            <pc:docMk/>
            <pc:sldMk cId="3950372499" sldId="269"/>
            <ac:picMk id="2" creationId="{DD7459EB-2FB9-EE3F-1B0C-BEEC31DF7753}"/>
          </ac:picMkLst>
        </pc:picChg>
      </pc:sldChg>
      <pc:sldChg chg="addSp delSp modSp add mod">
        <pc:chgData name="Riccardo Berta" userId="c8694f89-bba4-4576-b0a8-456619ca5a8c" providerId="ADAL" clId="{4967B734-A465-2844-BA15-7FBACE49D2F8}" dt="2022-10-04T08:30:10.946" v="871" actId="1076"/>
        <pc:sldMkLst>
          <pc:docMk/>
          <pc:sldMk cId="3668836689" sldId="270"/>
        </pc:sldMkLst>
        <pc:spChg chg="add del mod">
          <ac:chgData name="Riccardo Berta" userId="c8694f89-bba4-4576-b0a8-456619ca5a8c" providerId="ADAL" clId="{4967B734-A465-2844-BA15-7FBACE49D2F8}" dt="2022-10-04T08:28:59.088" v="849" actId="478"/>
          <ac:spMkLst>
            <pc:docMk/>
            <pc:sldMk cId="3668836689" sldId="270"/>
            <ac:spMk id="3" creationId="{ADD0BEAE-9DF8-C7CC-E5FD-45BD4BBED0AD}"/>
          </ac:spMkLst>
        </pc:spChg>
        <pc:spChg chg="mod">
          <ac:chgData name="Riccardo Berta" userId="c8694f89-bba4-4576-b0a8-456619ca5a8c" providerId="ADAL" clId="{4967B734-A465-2844-BA15-7FBACE49D2F8}" dt="2022-10-04T08:29:04.981" v="863" actId="20577"/>
          <ac:spMkLst>
            <pc:docMk/>
            <pc:sldMk cId="3668836689" sldId="270"/>
            <ac:spMk id="83" creationId="{00000000-0000-0000-0000-000000000000}"/>
          </ac:spMkLst>
        </pc:spChg>
        <pc:spChg chg="del">
          <ac:chgData name="Riccardo Berta" userId="c8694f89-bba4-4576-b0a8-456619ca5a8c" providerId="ADAL" clId="{4967B734-A465-2844-BA15-7FBACE49D2F8}" dt="2022-10-04T08:28:56.705" v="848" actId="478"/>
          <ac:spMkLst>
            <pc:docMk/>
            <pc:sldMk cId="3668836689" sldId="270"/>
            <ac:spMk id="84" creationId="{00000000-0000-0000-0000-000000000000}"/>
          </ac:spMkLst>
        </pc:spChg>
        <pc:picChg chg="add mod modCrop">
          <ac:chgData name="Riccardo Berta" userId="c8694f89-bba4-4576-b0a8-456619ca5a8c" providerId="ADAL" clId="{4967B734-A465-2844-BA15-7FBACE49D2F8}" dt="2022-10-04T08:30:10.946" v="871" actId="1076"/>
          <ac:picMkLst>
            <pc:docMk/>
            <pc:sldMk cId="3668836689" sldId="270"/>
            <ac:picMk id="4" creationId="{577B3EB2-1884-58A5-AA7F-C288CC12280D}"/>
          </ac:picMkLst>
        </pc:picChg>
      </pc:sldChg>
      <pc:sldChg chg="addSp modSp add mod">
        <pc:chgData name="Riccardo Berta" userId="c8694f89-bba4-4576-b0a8-456619ca5a8c" providerId="ADAL" clId="{4967B734-A465-2844-BA15-7FBACE49D2F8}" dt="2022-10-04T08:33:08.776" v="912" actId="1076"/>
        <pc:sldMkLst>
          <pc:docMk/>
          <pc:sldMk cId="1894295752" sldId="271"/>
        </pc:sldMkLst>
        <pc:spChg chg="mod">
          <ac:chgData name="Riccardo Berta" userId="c8694f89-bba4-4576-b0a8-456619ca5a8c" providerId="ADAL" clId="{4967B734-A465-2844-BA15-7FBACE49D2F8}" dt="2022-10-04T08:30:25.791" v="874" actId="20577"/>
          <ac:spMkLst>
            <pc:docMk/>
            <pc:sldMk cId="1894295752" sldId="271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8:33:01.838" v="909" actId="1035"/>
          <ac:spMkLst>
            <pc:docMk/>
            <pc:sldMk cId="1894295752" sldId="271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8:33:08.776" v="912" actId="1076"/>
          <ac:picMkLst>
            <pc:docMk/>
            <pc:sldMk cId="1894295752" sldId="271"/>
            <ac:picMk id="3" creationId="{B5A2D85B-25EA-51CE-30EE-5FCC2A5BCEE7}"/>
          </ac:picMkLst>
        </pc:picChg>
      </pc:sldChg>
      <pc:sldChg chg="del">
        <pc:chgData name="Riccardo Berta" userId="c8694f89-bba4-4576-b0a8-456619ca5a8c" providerId="ADAL" clId="{4967B734-A465-2844-BA15-7FBACE49D2F8}" dt="2022-10-04T06:54:05.175" v="54" actId="2696"/>
        <pc:sldMkLst>
          <pc:docMk/>
          <pc:sldMk cId="1942012932" sldId="271"/>
        </pc:sldMkLst>
      </pc:sldChg>
      <pc:sldChg chg="addSp modSp add mod">
        <pc:chgData name="Riccardo Berta" userId="c8694f89-bba4-4576-b0a8-456619ca5a8c" providerId="ADAL" clId="{4967B734-A465-2844-BA15-7FBACE49D2F8}" dt="2022-10-05T05:45:21.155" v="2636" actId="20577"/>
        <pc:sldMkLst>
          <pc:docMk/>
          <pc:sldMk cId="732868139" sldId="272"/>
        </pc:sldMkLst>
        <pc:spChg chg="mod">
          <ac:chgData name="Riccardo Berta" userId="c8694f89-bba4-4576-b0a8-456619ca5a8c" providerId="ADAL" clId="{4967B734-A465-2844-BA15-7FBACE49D2F8}" dt="2022-10-04T08:33:38.186" v="939" actId="20577"/>
          <ac:spMkLst>
            <pc:docMk/>
            <pc:sldMk cId="732868139" sldId="272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5T05:45:21.155" v="2636" actId="20577"/>
          <ac:spMkLst>
            <pc:docMk/>
            <pc:sldMk cId="732868139" sldId="27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8:36:29.105" v="1008" actId="1076"/>
          <ac:picMkLst>
            <pc:docMk/>
            <pc:sldMk cId="732868139" sldId="272"/>
            <ac:picMk id="3" creationId="{06C364F7-5AEB-D00D-6586-D30FF7199764}"/>
          </ac:picMkLst>
        </pc:picChg>
      </pc:sldChg>
      <pc:sldChg chg="addSp delSp modSp add mod">
        <pc:chgData name="Riccardo Berta" userId="c8694f89-bba4-4576-b0a8-456619ca5a8c" providerId="ADAL" clId="{4967B734-A465-2844-BA15-7FBACE49D2F8}" dt="2022-10-04T08:54:59.469" v="1509" actId="20577"/>
        <pc:sldMkLst>
          <pc:docMk/>
          <pc:sldMk cId="3859598341" sldId="273"/>
        </pc:sldMkLst>
        <pc:spChg chg="add del">
          <ac:chgData name="Riccardo Berta" userId="c8694f89-bba4-4576-b0a8-456619ca5a8c" providerId="ADAL" clId="{4967B734-A465-2844-BA15-7FBACE49D2F8}" dt="2022-10-04T08:40:47.038" v="1073" actId="478"/>
          <ac:spMkLst>
            <pc:docMk/>
            <pc:sldMk cId="3859598341" sldId="273"/>
            <ac:spMk id="5" creationId="{4BD7BBB3-7BD1-8528-AAC5-76102E39DEBE}"/>
          </ac:spMkLst>
        </pc:spChg>
        <pc:spChg chg="mod">
          <ac:chgData name="Riccardo Berta" userId="c8694f89-bba4-4576-b0a8-456619ca5a8c" providerId="ADAL" clId="{4967B734-A465-2844-BA15-7FBACE49D2F8}" dt="2022-10-04T08:54:59.469" v="1509" actId="20577"/>
          <ac:spMkLst>
            <pc:docMk/>
            <pc:sldMk cId="3859598341" sldId="273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8:50:37.924" v="1412" actId="113"/>
          <ac:spMkLst>
            <pc:docMk/>
            <pc:sldMk cId="3859598341" sldId="273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4967B734-A465-2844-BA15-7FBACE49D2F8}" dt="2022-10-04T08:40:42.684" v="1072" actId="478"/>
          <ac:picMkLst>
            <pc:docMk/>
            <pc:sldMk cId="3859598341" sldId="273"/>
            <ac:picMk id="3" creationId="{20386706-AA10-6FE6-3018-AE4EEDC01050}"/>
          </ac:picMkLst>
        </pc:picChg>
        <pc:picChg chg="add mod">
          <ac:chgData name="Riccardo Berta" userId="c8694f89-bba4-4576-b0a8-456619ca5a8c" providerId="ADAL" clId="{4967B734-A465-2844-BA15-7FBACE49D2F8}" dt="2022-10-04T08:50:21.355" v="1410" actId="1076"/>
          <ac:picMkLst>
            <pc:docMk/>
            <pc:sldMk cId="3859598341" sldId="273"/>
            <ac:picMk id="7" creationId="{3AA9CA5E-B11C-5354-F133-CC2410A67F28}"/>
          </ac:picMkLst>
        </pc:picChg>
      </pc:sldChg>
      <pc:sldChg chg="addSp modSp add mod">
        <pc:chgData name="Riccardo Berta" userId="c8694f89-bba4-4576-b0a8-456619ca5a8c" providerId="ADAL" clId="{4967B734-A465-2844-BA15-7FBACE49D2F8}" dt="2022-10-04T08:55:10.050" v="1510" actId="1076"/>
        <pc:sldMkLst>
          <pc:docMk/>
          <pc:sldMk cId="2213323745" sldId="274"/>
        </pc:sldMkLst>
        <pc:spChg chg="mod">
          <ac:chgData name="Riccardo Berta" userId="c8694f89-bba4-4576-b0a8-456619ca5a8c" providerId="ADAL" clId="{4967B734-A465-2844-BA15-7FBACE49D2F8}" dt="2022-10-04T08:54:47.815" v="1503" actId="20577"/>
          <ac:spMkLst>
            <pc:docMk/>
            <pc:sldMk cId="2213323745" sldId="274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8:54:36.556" v="1475" actId="5793"/>
          <ac:spMkLst>
            <pc:docMk/>
            <pc:sldMk cId="2213323745" sldId="274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8:55:10.050" v="1510" actId="1076"/>
          <ac:picMkLst>
            <pc:docMk/>
            <pc:sldMk cId="2213323745" sldId="274"/>
            <ac:picMk id="3" creationId="{DC8EA310-4CEB-F6CD-8EBA-90EBC000E7D0}"/>
          </ac:picMkLst>
        </pc:picChg>
      </pc:sldChg>
      <pc:sldChg chg="del">
        <pc:chgData name="Riccardo Berta" userId="c8694f89-bba4-4576-b0a8-456619ca5a8c" providerId="ADAL" clId="{4967B734-A465-2844-BA15-7FBACE49D2F8}" dt="2022-10-04T06:54:05.569" v="55" actId="2696"/>
        <pc:sldMkLst>
          <pc:docMk/>
          <pc:sldMk cId="2759966790" sldId="274"/>
        </pc:sldMkLst>
      </pc:sldChg>
      <pc:sldChg chg="addSp modSp add mod">
        <pc:chgData name="Riccardo Berta" userId="c8694f89-bba4-4576-b0a8-456619ca5a8c" providerId="ADAL" clId="{4967B734-A465-2844-BA15-7FBACE49D2F8}" dt="2022-10-10T05:36:43.547" v="2688" actId="20577"/>
        <pc:sldMkLst>
          <pc:docMk/>
          <pc:sldMk cId="303121765" sldId="275"/>
        </pc:sldMkLst>
        <pc:spChg chg="mod">
          <ac:chgData name="Riccardo Berta" userId="c8694f89-bba4-4576-b0a8-456619ca5a8c" providerId="ADAL" clId="{4967B734-A465-2844-BA15-7FBACE49D2F8}" dt="2022-10-04T08:56:19.042" v="1513"/>
          <ac:spMkLst>
            <pc:docMk/>
            <pc:sldMk cId="303121765" sldId="275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10T05:36:43.547" v="2688" actId="20577"/>
          <ac:spMkLst>
            <pc:docMk/>
            <pc:sldMk cId="303121765" sldId="27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9:29:01.183" v="1661" actId="1076"/>
          <ac:picMkLst>
            <pc:docMk/>
            <pc:sldMk cId="303121765" sldId="275"/>
            <ac:picMk id="3" creationId="{1558432E-BB9A-36EE-DEE9-411FA3BCAAC6}"/>
          </ac:picMkLst>
        </pc:picChg>
        <pc:picChg chg="add mod">
          <ac:chgData name="Riccardo Berta" userId="c8694f89-bba4-4576-b0a8-456619ca5a8c" providerId="ADAL" clId="{4967B734-A465-2844-BA15-7FBACE49D2F8}" dt="2022-10-04T09:29:10.609" v="1671" actId="1076"/>
          <ac:picMkLst>
            <pc:docMk/>
            <pc:sldMk cId="303121765" sldId="275"/>
            <ac:picMk id="5" creationId="{AFA7E6B6-E78E-79EF-CB15-0348F1C7B395}"/>
          </ac:picMkLst>
        </pc:picChg>
      </pc:sldChg>
      <pc:sldChg chg="del">
        <pc:chgData name="Riccardo Berta" userId="c8694f89-bba4-4576-b0a8-456619ca5a8c" providerId="ADAL" clId="{4967B734-A465-2844-BA15-7FBACE49D2F8}" dt="2022-10-04T06:54:06.082" v="56" actId="2696"/>
        <pc:sldMkLst>
          <pc:docMk/>
          <pc:sldMk cId="3965473342" sldId="275"/>
        </pc:sldMkLst>
      </pc:sldChg>
      <pc:sldChg chg="addSp modSp add mod">
        <pc:chgData name="Riccardo Berta" userId="c8694f89-bba4-4576-b0a8-456619ca5a8c" providerId="ADAL" clId="{4967B734-A465-2844-BA15-7FBACE49D2F8}" dt="2022-10-04T09:35:09.338" v="1844" actId="113"/>
        <pc:sldMkLst>
          <pc:docMk/>
          <pc:sldMk cId="2020526202" sldId="276"/>
        </pc:sldMkLst>
        <pc:spChg chg="mod">
          <ac:chgData name="Riccardo Berta" userId="c8694f89-bba4-4576-b0a8-456619ca5a8c" providerId="ADAL" clId="{4967B734-A465-2844-BA15-7FBACE49D2F8}" dt="2022-10-04T09:29:30.015" v="1699" actId="20577"/>
          <ac:spMkLst>
            <pc:docMk/>
            <pc:sldMk cId="2020526202" sldId="276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9:35:09.338" v="1844" actId="113"/>
          <ac:spMkLst>
            <pc:docMk/>
            <pc:sldMk cId="2020526202" sldId="276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9:34:22.336" v="1806" actId="1076"/>
          <ac:picMkLst>
            <pc:docMk/>
            <pc:sldMk cId="2020526202" sldId="276"/>
            <ac:picMk id="3" creationId="{88ECFE04-FF14-52F4-A978-DE862D655546}"/>
          </ac:picMkLst>
        </pc:picChg>
      </pc:sldChg>
      <pc:sldChg chg="del">
        <pc:chgData name="Riccardo Berta" userId="c8694f89-bba4-4576-b0a8-456619ca5a8c" providerId="ADAL" clId="{4967B734-A465-2844-BA15-7FBACE49D2F8}" dt="2022-10-04T06:54:06.650" v="57" actId="2696"/>
        <pc:sldMkLst>
          <pc:docMk/>
          <pc:sldMk cId="3364334937" sldId="276"/>
        </pc:sldMkLst>
      </pc:sldChg>
      <pc:sldChg chg="del">
        <pc:chgData name="Riccardo Berta" userId="c8694f89-bba4-4576-b0a8-456619ca5a8c" providerId="ADAL" clId="{4967B734-A465-2844-BA15-7FBACE49D2F8}" dt="2022-10-04T06:54:07.117" v="58" actId="2696"/>
        <pc:sldMkLst>
          <pc:docMk/>
          <pc:sldMk cId="2920432797" sldId="277"/>
        </pc:sldMkLst>
      </pc:sldChg>
      <pc:sldChg chg="addSp modSp add mod">
        <pc:chgData name="Riccardo Berta" userId="c8694f89-bba4-4576-b0a8-456619ca5a8c" providerId="ADAL" clId="{4967B734-A465-2844-BA15-7FBACE49D2F8}" dt="2022-10-10T05:38:42.742" v="2693" actId="20577"/>
        <pc:sldMkLst>
          <pc:docMk/>
          <pc:sldMk cId="3156887330" sldId="277"/>
        </pc:sldMkLst>
        <pc:spChg chg="mod">
          <ac:chgData name="Riccardo Berta" userId="c8694f89-bba4-4576-b0a8-456619ca5a8c" providerId="ADAL" clId="{4967B734-A465-2844-BA15-7FBACE49D2F8}" dt="2022-10-04T09:34:47.105" v="1828" actId="20577"/>
          <ac:spMkLst>
            <pc:docMk/>
            <pc:sldMk cId="3156887330" sldId="277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10T05:38:42.742" v="2693" actId="20577"/>
          <ac:spMkLst>
            <pc:docMk/>
            <pc:sldMk cId="3156887330" sldId="27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9:39:19.764" v="1943" actId="1076"/>
          <ac:picMkLst>
            <pc:docMk/>
            <pc:sldMk cId="3156887330" sldId="277"/>
            <ac:picMk id="3" creationId="{EC767993-3E78-5F54-36E2-E40875AD49A1}"/>
          </ac:picMkLst>
        </pc:picChg>
      </pc:sldChg>
      <pc:sldChg chg="addSp modSp add mod">
        <pc:chgData name="Riccardo Berta" userId="c8694f89-bba4-4576-b0a8-456619ca5a8c" providerId="ADAL" clId="{4967B734-A465-2844-BA15-7FBACE49D2F8}" dt="2022-10-04T09:50:43.485" v="2061" actId="1076"/>
        <pc:sldMkLst>
          <pc:docMk/>
          <pc:sldMk cId="1586284290" sldId="278"/>
        </pc:sldMkLst>
        <pc:spChg chg="mod">
          <ac:chgData name="Riccardo Berta" userId="c8694f89-bba4-4576-b0a8-456619ca5a8c" providerId="ADAL" clId="{4967B734-A465-2844-BA15-7FBACE49D2F8}" dt="2022-10-04T09:39:46.696" v="1972" actId="20577"/>
          <ac:spMkLst>
            <pc:docMk/>
            <pc:sldMk cId="1586284290" sldId="278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9:50:25.842" v="2059" actId="20577"/>
          <ac:spMkLst>
            <pc:docMk/>
            <pc:sldMk cId="1586284290" sldId="278"/>
            <ac:spMk id="84" creationId="{00000000-0000-0000-0000-000000000000}"/>
          </ac:spMkLst>
        </pc:spChg>
        <pc:picChg chg="add mod modCrop">
          <ac:chgData name="Riccardo Berta" userId="c8694f89-bba4-4576-b0a8-456619ca5a8c" providerId="ADAL" clId="{4967B734-A465-2844-BA15-7FBACE49D2F8}" dt="2022-10-04T09:48:54.619" v="2028" actId="1076"/>
          <ac:picMkLst>
            <pc:docMk/>
            <pc:sldMk cId="1586284290" sldId="278"/>
            <ac:picMk id="3" creationId="{EC904396-95B0-3596-C30B-F4DAD67A93A0}"/>
          </ac:picMkLst>
        </pc:picChg>
        <pc:picChg chg="add mod">
          <ac:chgData name="Riccardo Berta" userId="c8694f89-bba4-4576-b0a8-456619ca5a8c" providerId="ADAL" clId="{4967B734-A465-2844-BA15-7FBACE49D2F8}" dt="2022-10-04T09:50:43.485" v="2061" actId="1076"/>
          <ac:picMkLst>
            <pc:docMk/>
            <pc:sldMk cId="1586284290" sldId="278"/>
            <ac:picMk id="5" creationId="{F263AB65-02BC-B30C-60E2-24FB398F2F09}"/>
          </ac:picMkLst>
        </pc:picChg>
      </pc:sldChg>
      <pc:sldChg chg="del">
        <pc:chgData name="Riccardo Berta" userId="c8694f89-bba4-4576-b0a8-456619ca5a8c" providerId="ADAL" clId="{4967B734-A465-2844-BA15-7FBACE49D2F8}" dt="2022-10-04T06:54:07.594" v="59" actId="2696"/>
        <pc:sldMkLst>
          <pc:docMk/>
          <pc:sldMk cId="3024273348" sldId="278"/>
        </pc:sldMkLst>
      </pc:sldChg>
      <pc:sldChg chg="del">
        <pc:chgData name="Riccardo Berta" userId="c8694f89-bba4-4576-b0a8-456619ca5a8c" providerId="ADAL" clId="{4967B734-A465-2844-BA15-7FBACE49D2F8}" dt="2022-10-04T06:54:08.017" v="60" actId="2696"/>
        <pc:sldMkLst>
          <pc:docMk/>
          <pc:sldMk cId="2505677359" sldId="279"/>
        </pc:sldMkLst>
      </pc:sldChg>
      <pc:sldChg chg="modSp add mod">
        <pc:chgData name="Riccardo Berta" userId="c8694f89-bba4-4576-b0a8-456619ca5a8c" providerId="ADAL" clId="{4967B734-A465-2844-BA15-7FBACE49D2F8}" dt="2022-10-04T09:56:29.719" v="2268" actId="404"/>
        <pc:sldMkLst>
          <pc:docMk/>
          <pc:sldMk cId="2677523252" sldId="279"/>
        </pc:sldMkLst>
        <pc:spChg chg="mod">
          <ac:chgData name="Riccardo Berta" userId="c8694f89-bba4-4576-b0a8-456619ca5a8c" providerId="ADAL" clId="{4967B734-A465-2844-BA15-7FBACE49D2F8}" dt="2022-10-04T09:51:16.166" v="2076" actId="20577"/>
          <ac:spMkLst>
            <pc:docMk/>
            <pc:sldMk cId="2677523252" sldId="279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9:56:29.719" v="2268" actId="404"/>
          <ac:spMkLst>
            <pc:docMk/>
            <pc:sldMk cId="2677523252" sldId="279"/>
            <ac:spMk id="84" creationId="{00000000-0000-0000-0000-000000000000}"/>
          </ac:spMkLst>
        </pc:spChg>
      </pc:sldChg>
      <pc:sldChg chg="addSp delSp modSp add mod">
        <pc:chgData name="Riccardo Berta" userId="c8694f89-bba4-4576-b0a8-456619ca5a8c" providerId="ADAL" clId="{4967B734-A465-2844-BA15-7FBACE49D2F8}" dt="2022-10-10T05:41:52.141" v="2700" actId="1036"/>
        <pc:sldMkLst>
          <pc:docMk/>
          <pc:sldMk cId="635836889" sldId="280"/>
        </pc:sldMkLst>
        <pc:spChg chg="add del mod">
          <ac:chgData name="Riccardo Berta" userId="c8694f89-bba4-4576-b0a8-456619ca5a8c" providerId="ADAL" clId="{4967B734-A465-2844-BA15-7FBACE49D2F8}" dt="2022-10-04T10:06:24.142" v="2388"/>
          <ac:spMkLst>
            <pc:docMk/>
            <pc:sldMk cId="635836889" sldId="280"/>
            <ac:spMk id="4" creationId="{CD5234B4-8570-26AF-D55A-23B29365C2EC}"/>
          </ac:spMkLst>
        </pc:spChg>
        <pc:spChg chg="mod">
          <ac:chgData name="Riccardo Berta" userId="c8694f89-bba4-4576-b0a8-456619ca5a8c" providerId="ADAL" clId="{4967B734-A465-2844-BA15-7FBACE49D2F8}" dt="2022-10-04T10:04:00.493" v="2348" actId="20577"/>
          <ac:spMkLst>
            <pc:docMk/>
            <pc:sldMk cId="635836889" sldId="280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10T05:41:42.757" v="2695" actId="20577"/>
          <ac:spMkLst>
            <pc:docMk/>
            <pc:sldMk cId="635836889" sldId="28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10T05:41:52.141" v="2700" actId="1036"/>
          <ac:picMkLst>
            <pc:docMk/>
            <pc:sldMk cId="635836889" sldId="280"/>
            <ac:picMk id="3" creationId="{9D698964-6810-0A38-210E-1AC551FB61ED}"/>
          </ac:picMkLst>
        </pc:picChg>
      </pc:sldChg>
      <pc:sldChg chg="del">
        <pc:chgData name="Riccardo Berta" userId="c8694f89-bba4-4576-b0a8-456619ca5a8c" providerId="ADAL" clId="{4967B734-A465-2844-BA15-7FBACE49D2F8}" dt="2022-10-04T06:54:08.481" v="61" actId="2696"/>
        <pc:sldMkLst>
          <pc:docMk/>
          <pc:sldMk cId="3525330065" sldId="280"/>
        </pc:sldMkLst>
      </pc:sldChg>
      <pc:sldChg chg="del">
        <pc:chgData name="Riccardo Berta" userId="c8694f89-bba4-4576-b0a8-456619ca5a8c" providerId="ADAL" clId="{4967B734-A465-2844-BA15-7FBACE49D2F8}" dt="2022-10-04T06:54:08.911" v="62" actId="2696"/>
        <pc:sldMkLst>
          <pc:docMk/>
          <pc:sldMk cId="349541788" sldId="281"/>
        </pc:sldMkLst>
      </pc:sldChg>
      <pc:sldChg chg="addSp modSp add mod">
        <pc:chgData name="Riccardo Berta" userId="c8694f89-bba4-4576-b0a8-456619ca5a8c" providerId="ADAL" clId="{4967B734-A465-2844-BA15-7FBACE49D2F8}" dt="2022-10-04T10:06:15.809" v="2385" actId="1076"/>
        <pc:sldMkLst>
          <pc:docMk/>
          <pc:sldMk cId="2288803032" sldId="281"/>
        </pc:sldMkLst>
        <pc:spChg chg="mod">
          <ac:chgData name="Riccardo Berta" userId="c8694f89-bba4-4576-b0a8-456619ca5a8c" providerId="ADAL" clId="{4967B734-A465-2844-BA15-7FBACE49D2F8}" dt="2022-10-04T10:04:07.647" v="2351" actId="20577"/>
          <ac:spMkLst>
            <pc:docMk/>
            <pc:sldMk cId="2288803032" sldId="281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10:06:05.744" v="2382" actId="113"/>
          <ac:spMkLst>
            <pc:docMk/>
            <pc:sldMk cId="2288803032" sldId="281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10:06:15.809" v="2385" actId="1076"/>
          <ac:picMkLst>
            <pc:docMk/>
            <pc:sldMk cId="2288803032" sldId="281"/>
            <ac:picMk id="3" creationId="{54E22ADE-C1D5-4C60-42F1-3C4C79C16916}"/>
          </ac:picMkLst>
        </pc:picChg>
      </pc:sldChg>
      <pc:sldChg chg="addSp delSp modSp add mod">
        <pc:chgData name="Riccardo Berta" userId="c8694f89-bba4-4576-b0a8-456619ca5a8c" providerId="ADAL" clId="{4967B734-A465-2844-BA15-7FBACE49D2F8}" dt="2022-10-04T10:16:31.835" v="2463" actId="20577"/>
        <pc:sldMkLst>
          <pc:docMk/>
          <pc:sldMk cId="663506827" sldId="282"/>
        </pc:sldMkLst>
        <pc:spChg chg="mod">
          <ac:chgData name="Riccardo Berta" userId="c8694f89-bba4-4576-b0a8-456619ca5a8c" providerId="ADAL" clId="{4967B734-A465-2844-BA15-7FBACE49D2F8}" dt="2022-10-04T10:16:31.835" v="2463" actId="20577"/>
          <ac:spMkLst>
            <pc:docMk/>
            <pc:sldMk cId="663506827" sldId="282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10:07:50.041" v="2416" actId="1076"/>
          <ac:spMkLst>
            <pc:docMk/>
            <pc:sldMk cId="663506827" sldId="282"/>
            <ac:spMk id="84" creationId="{00000000-0000-0000-0000-000000000000}"/>
          </ac:spMkLst>
        </pc:spChg>
        <pc:picChg chg="del">
          <ac:chgData name="Riccardo Berta" userId="c8694f89-bba4-4576-b0a8-456619ca5a8c" providerId="ADAL" clId="{4967B734-A465-2844-BA15-7FBACE49D2F8}" dt="2022-10-04T10:06:28.259" v="2391" actId="478"/>
          <ac:picMkLst>
            <pc:docMk/>
            <pc:sldMk cId="663506827" sldId="282"/>
            <ac:picMk id="3" creationId="{54E22ADE-C1D5-4C60-42F1-3C4C79C16916}"/>
          </ac:picMkLst>
        </pc:picChg>
        <pc:picChg chg="add mod">
          <ac:chgData name="Riccardo Berta" userId="c8694f89-bba4-4576-b0a8-456619ca5a8c" providerId="ADAL" clId="{4967B734-A465-2844-BA15-7FBACE49D2F8}" dt="2022-10-04T10:07:56.607" v="2418" actId="1076"/>
          <ac:picMkLst>
            <pc:docMk/>
            <pc:sldMk cId="663506827" sldId="282"/>
            <ac:picMk id="4" creationId="{CB17357D-3BA1-B6CF-F4B0-06F6D3C3026E}"/>
          </ac:picMkLst>
        </pc:picChg>
      </pc:sldChg>
      <pc:sldChg chg="del">
        <pc:chgData name="Riccardo Berta" userId="c8694f89-bba4-4576-b0a8-456619ca5a8c" providerId="ADAL" clId="{4967B734-A465-2844-BA15-7FBACE49D2F8}" dt="2022-10-04T06:54:09.464" v="63" actId="2696"/>
        <pc:sldMkLst>
          <pc:docMk/>
          <pc:sldMk cId="2584172506" sldId="282"/>
        </pc:sldMkLst>
      </pc:sldChg>
      <pc:sldChg chg="addSp delSp modSp add mod">
        <pc:chgData name="Riccardo Berta" userId="c8694f89-bba4-4576-b0a8-456619ca5a8c" providerId="ADAL" clId="{4967B734-A465-2844-BA15-7FBACE49D2F8}" dt="2022-10-04T10:17:39.088" v="2550" actId="20577"/>
        <pc:sldMkLst>
          <pc:docMk/>
          <pc:sldMk cId="2423864326" sldId="283"/>
        </pc:sldMkLst>
        <pc:spChg chg="mod">
          <ac:chgData name="Riccardo Berta" userId="c8694f89-bba4-4576-b0a8-456619ca5a8c" providerId="ADAL" clId="{4967B734-A465-2844-BA15-7FBACE49D2F8}" dt="2022-10-04T10:16:35.426" v="2465" actId="20577"/>
          <ac:spMkLst>
            <pc:docMk/>
            <pc:sldMk cId="2423864326" sldId="283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10:17:39.088" v="2550" actId="20577"/>
          <ac:spMkLst>
            <pc:docMk/>
            <pc:sldMk cId="2423864326" sldId="28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10:16:40.395" v="2467" actId="1076"/>
          <ac:picMkLst>
            <pc:docMk/>
            <pc:sldMk cId="2423864326" sldId="283"/>
            <ac:picMk id="3" creationId="{A9220B9F-26DE-F97C-B182-0C5B8ACF52A6}"/>
          </ac:picMkLst>
        </pc:picChg>
        <pc:picChg chg="del">
          <ac:chgData name="Riccardo Berta" userId="c8694f89-bba4-4576-b0a8-456619ca5a8c" providerId="ADAL" clId="{4967B734-A465-2844-BA15-7FBACE49D2F8}" dt="2022-10-04T10:08:28.635" v="2424" actId="478"/>
          <ac:picMkLst>
            <pc:docMk/>
            <pc:sldMk cId="2423864326" sldId="283"/>
            <ac:picMk id="4" creationId="{CB17357D-3BA1-B6CF-F4B0-06F6D3C3026E}"/>
          </ac:picMkLst>
        </pc:picChg>
        <pc:picChg chg="add del mod">
          <ac:chgData name="Riccardo Berta" userId="c8694f89-bba4-4576-b0a8-456619ca5a8c" providerId="ADAL" clId="{4967B734-A465-2844-BA15-7FBACE49D2F8}" dt="2022-10-04T10:15:22.510" v="2440" actId="21"/>
          <ac:picMkLst>
            <pc:docMk/>
            <pc:sldMk cId="2423864326" sldId="283"/>
            <ac:picMk id="6" creationId="{47EEA959-CD75-423F-FF11-1B537B275B90}"/>
          </ac:picMkLst>
        </pc:picChg>
      </pc:sldChg>
      <pc:sldChg chg="del">
        <pc:chgData name="Riccardo Berta" userId="c8694f89-bba4-4576-b0a8-456619ca5a8c" providerId="ADAL" clId="{4967B734-A465-2844-BA15-7FBACE49D2F8}" dt="2022-10-04T06:54:09.892" v="64" actId="2696"/>
        <pc:sldMkLst>
          <pc:docMk/>
          <pc:sldMk cId="2548826204" sldId="283"/>
        </pc:sldMkLst>
      </pc:sldChg>
      <pc:sldChg chg="add del">
        <pc:chgData name="Riccardo Berta" userId="c8694f89-bba4-4576-b0a8-456619ca5a8c" providerId="ADAL" clId="{4967B734-A465-2844-BA15-7FBACE49D2F8}" dt="2022-10-04T10:14:48.405" v="2429"/>
        <pc:sldMkLst>
          <pc:docMk/>
          <pc:sldMk cId="196183857" sldId="284"/>
        </pc:sldMkLst>
      </pc:sldChg>
      <pc:sldChg chg="addSp delSp modSp add mod">
        <pc:chgData name="Riccardo Berta" userId="c8694f89-bba4-4576-b0a8-456619ca5a8c" providerId="ADAL" clId="{4967B734-A465-2844-BA15-7FBACE49D2F8}" dt="2022-10-04T10:16:23.053" v="2461" actId="1076"/>
        <pc:sldMkLst>
          <pc:docMk/>
          <pc:sldMk cId="852930802" sldId="284"/>
        </pc:sldMkLst>
        <pc:spChg chg="mod">
          <ac:chgData name="Riccardo Berta" userId="c8694f89-bba4-4576-b0a8-456619ca5a8c" providerId="ADAL" clId="{4967B734-A465-2844-BA15-7FBACE49D2F8}" dt="2022-10-04T10:15:10.060" v="2434" actId="20577"/>
          <ac:spMkLst>
            <pc:docMk/>
            <pc:sldMk cId="852930802" sldId="284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10:16:02.996" v="2458" actId="20577"/>
          <ac:spMkLst>
            <pc:docMk/>
            <pc:sldMk cId="852930802" sldId="284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10:16:23.053" v="2461" actId="1076"/>
          <ac:picMkLst>
            <pc:docMk/>
            <pc:sldMk cId="852930802" sldId="284"/>
            <ac:picMk id="2" creationId="{DF568B29-4E99-A3CF-2B9A-96B190172962}"/>
          </ac:picMkLst>
        </pc:picChg>
        <pc:picChg chg="del">
          <ac:chgData name="Riccardo Berta" userId="c8694f89-bba4-4576-b0a8-456619ca5a8c" providerId="ADAL" clId="{4967B734-A465-2844-BA15-7FBACE49D2F8}" dt="2022-10-04T10:15:11.873" v="2435" actId="478"/>
          <ac:picMkLst>
            <pc:docMk/>
            <pc:sldMk cId="852930802" sldId="284"/>
            <ac:picMk id="3" creationId="{54E22ADE-C1D5-4C60-42F1-3C4C79C16916}"/>
          </ac:picMkLst>
        </pc:picChg>
      </pc:sldChg>
      <pc:sldChg chg="del">
        <pc:chgData name="Riccardo Berta" userId="c8694f89-bba4-4576-b0a8-456619ca5a8c" providerId="ADAL" clId="{4967B734-A465-2844-BA15-7FBACE49D2F8}" dt="2022-10-04T06:54:10.321" v="65" actId="2696"/>
        <pc:sldMkLst>
          <pc:docMk/>
          <pc:sldMk cId="3494619461" sldId="284"/>
        </pc:sldMkLst>
      </pc:sldChg>
      <pc:sldChg chg="del">
        <pc:chgData name="Riccardo Berta" userId="c8694f89-bba4-4576-b0a8-456619ca5a8c" providerId="ADAL" clId="{4967B734-A465-2844-BA15-7FBACE49D2F8}" dt="2022-10-04T06:54:10.985" v="66" actId="2696"/>
        <pc:sldMkLst>
          <pc:docMk/>
          <pc:sldMk cId="3458162749" sldId="285"/>
        </pc:sldMkLst>
      </pc:sldChg>
      <pc:sldChg chg="del">
        <pc:chgData name="Riccardo Berta" userId="c8694f89-bba4-4576-b0a8-456619ca5a8c" providerId="ADAL" clId="{4967B734-A465-2844-BA15-7FBACE49D2F8}" dt="2022-10-04T06:54:13.372" v="69" actId="2696"/>
        <pc:sldMkLst>
          <pc:docMk/>
          <pc:sldMk cId="3186725423" sldId="286"/>
        </pc:sldMkLst>
      </pc:sldChg>
      <pc:sldChg chg="del">
        <pc:chgData name="Riccardo Berta" userId="c8694f89-bba4-4576-b0a8-456619ca5a8c" providerId="ADAL" clId="{4967B734-A465-2844-BA15-7FBACE49D2F8}" dt="2022-10-04T06:54:04.705" v="53" actId="2696"/>
        <pc:sldMkLst>
          <pc:docMk/>
          <pc:sldMk cId="1166550415" sldId="288"/>
        </pc:sldMkLst>
      </pc:sldChg>
      <pc:sldChg chg="del">
        <pc:chgData name="Riccardo Berta" userId="c8694f89-bba4-4576-b0a8-456619ca5a8c" providerId="ADAL" clId="{4967B734-A465-2844-BA15-7FBACE49D2F8}" dt="2022-10-04T06:54:12.030" v="67" actId="2696"/>
        <pc:sldMkLst>
          <pc:docMk/>
          <pc:sldMk cId="0" sldId="344"/>
        </pc:sldMkLst>
      </pc:sldChg>
      <pc:sldChg chg="del">
        <pc:chgData name="Riccardo Berta" userId="c8694f89-bba4-4576-b0a8-456619ca5a8c" providerId="ADAL" clId="{4967B734-A465-2844-BA15-7FBACE49D2F8}" dt="2022-10-04T06:54:12.601" v="68" actId="2696"/>
        <pc:sldMkLst>
          <pc:docMk/>
          <pc:sldMk cId="615642029" sldId="403"/>
        </pc:sldMkLst>
      </pc:sldChg>
      <pc:sldMasterChg chg="delSldLayout">
        <pc:chgData name="Riccardo Berta" userId="c8694f89-bba4-4576-b0a8-456619ca5a8c" providerId="ADAL" clId="{4967B734-A465-2844-BA15-7FBACE49D2F8}" dt="2022-10-04T06:54:12.601" v="68" actId="2696"/>
        <pc:sldMasterMkLst>
          <pc:docMk/>
          <pc:sldMasterMk cId="0" sldId="2147483659"/>
        </pc:sldMasterMkLst>
        <pc:sldLayoutChg chg="del">
          <pc:chgData name="Riccardo Berta" userId="c8694f89-bba4-4576-b0a8-456619ca5a8c" providerId="ADAL" clId="{4967B734-A465-2844-BA15-7FBACE49D2F8}" dt="2022-10-04T06:54:12.601" v="68" actId="2696"/>
          <pc:sldLayoutMkLst>
            <pc:docMk/>
            <pc:sldMasterMk cId="0" sldId="2147483659"/>
            <pc:sldLayoutMk cId="2937273629" sldId="2147483660"/>
          </pc:sldLayoutMkLst>
        </pc:sldLayoutChg>
      </pc:sldMasterChg>
    </pc:docChg>
  </pc:docChgLst>
  <pc:docChgLst>
    <pc:chgData name="Riccardo Berta" userId="c8694f89-bba4-4576-b0a8-456619ca5a8c" providerId="ADAL" clId="{78AC1470-AF1C-F545-9306-DBAFFB33F1B8}"/>
    <pc:docChg chg="undo redo custSel addSld delSld modSld">
      <pc:chgData name="Riccardo Berta" userId="c8694f89-bba4-4576-b0a8-456619ca5a8c" providerId="ADAL" clId="{78AC1470-AF1C-F545-9306-DBAFFB33F1B8}" dt="2023-03-06T09:00:26.480" v="2505" actId="20577"/>
      <pc:docMkLst>
        <pc:docMk/>
      </pc:docMkLst>
      <pc:sldChg chg="modSp mod">
        <pc:chgData name="Riccardo Berta" userId="c8694f89-bba4-4576-b0a8-456619ca5a8c" providerId="ADAL" clId="{78AC1470-AF1C-F545-9306-DBAFFB33F1B8}" dt="2023-02-15T09:49:43.873" v="1742" actId="20577"/>
        <pc:sldMkLst>
          <pc:docMk/>
          <pc:sldMk cId="0" sldId="256"/>
        </pc:sldMkLst>
        <pc:spChg chg="mod">
          <ac:chgData name="Riccardo Berta" userId="c8694f89-bba4-4576-b0a8-456619ca5a8c" providerId="ADAL" clId="{78AC1470-AF1C-F545-9306-DBAFFB33F1B8}" dt="2023-02-15T09:49:43.873" v="1742" actId="20577"/>
          <ac:spMkLst>
            <pc:docMk/>
            <pc:sldMk cId="0" sldId="256"/>
            <ac:spMk id="62" creationId="{00000000-0000-0000-0000-000000000000}"/>
          </ac:spMkLst>
        </pc:spChg>
      </pc:sldChg>
      <pc:sldChg chg="modSp mod">
        <pc:chgData name="Riccardo Berta" userId="c8694f89-bba4-4576-b0a8-456619ca5a8c" providerId="ADAL" clId="{78AC1470-AF1C-F545-9306-DBAFFB33F1B8}" dt="2023-03-03T08:00:22.491" v="2261"/>
        <pc:sldMkLst>
          <pc:docMk/>
          <pc:sldMk cId="0" sldId="264"/>
        </pc:sldMkLst>
        <pc:spChg chg="mod">
          <ac:chgData name="Riccardo Berta" userId="c8694f89-bba4-4576-b0a8-456619ca5a8c" providerId="ADAL" clId="{78AC1470-AF1C-F545-9306-DBAFFB33F1B8}" dt="2023-02-15T09:49:48.418" v="1748" actId="20577"/>
          <ac:spMkLst>
            <pc:docMk/>
            <pc:sldMk cId="0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3-03T08:00:22.491" v="2261"/>
          <ac:spMkLst>
            <pc:docMk/>
            <pc:sldMk cId="0" sldId="264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78AC1470-AF1C-F545-9306-DBAFFB33F1B8}" dt="2023-03-03T06:20:12.757" v="2143" actId="404"/>
        <pc:sldMkLst>
          <pc:docMk/>
          <pc:sldMk cId="3997739330" sldId="281"/>
        </pc:sldMkLst>
        <pc:spChg chg="mod">
          <ac:chgData name="Riccardo Berta" userId="c8694f89-bba4-4576-b0a8-456619ca5a8c" providerId="ADAL" clId="{78AC1470-AF1C-F545-9306-DBAFFB33F1B8}" dt="2023-03-03T06:20:12.757" v="2143" actId="404"/>
          <ac:spMkLst>
            <pc:docMk/>
            <pc:sldMk cId="3997739330" sldId="281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78AC1470-AF1C-F545-9306-DBAFFB33F1B8}" dt="2023-02-15T10:47:35.020" v="1855" actId="20577"/>
        <pc:sldMkLst>
          <pc:docMk/>
          <pc:sldMk cId="2953723445" sldId="282"/>
        </pc:sldMkLst>
        <pc:spChg chg="mod">
          <ac:chgData name="Riccardo Berta" userId="c8694f89-bba4-4576-b0a8-456619ca5a8c" providerId="ADAL" clId="{78AC1470-AF1C-F545-9306-DBAFFB33F1B8}" dt="2023-02-15T10:47:35.020" v="1855" actId="20577"/>
          <ac:spMkLst>
            <pc:docMk/>
            <pc:sldMk cId="2953723445" sldId="282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78AC1470-AF1C-F545-9306-DBAFFB33F1B8}" dt="2023-02-27T07:06:15.172" v="2000" actId="1076"/>
        <pc:sldMkLst>
          <pc:docMk/>
          <pc:sldMk cId="2717772059" sldId="283"/>
        </pc:sldMkLst>
        <pc:spChg chg="mod">
          <ac:chgData name="Riccardo Berta" userId="c8694f89-bba4-4576-b0a8-456619ca5a8c" providerId="ADAL" clId="{78AC1470-AF1C-F545-9306-DBAFFB33F1B8}" dt="2023-02-27T07:06:07.348" v="1998" actId="20577"/>
          <ac:spMkLst>
            <pc:docMk/>
            <pc:sldMk cId="2717772059" sldId="283"/>
            <ac:spMk id="84" creationId="{00000000-0000-0000-0000-000000000000}"/>
          </ac:spMkLst>
        </pc:spChg>
        <pc:picChg chg="mod">
          <ac:chgData name="Riccardo Berta" userId="c8694f89-bba4-4576-b0a8-456619ca5a8c" providerId="ADAL" clId="{78AC1470-AF1C-F545-9306-DBAFFB33F1B8}" dt="2023-02-27T07:06:15.172" v="2000" actId="1076"/>
          <ac:picMkLst>
            <pc:docMk/>
            <pc:sldMk cId="2717772059" sldId="283"/>
            <ac:picMk id="3" creationId="{6195CA62-485B-E12D-D203-312AA6733D63}"/>
          </ac:picMkLst>
        </pc:picChg>
        <pc:picChg chg="mod">
          <ac:chgData name="Riccardo Berta" userId="c8694f89-bba4-4576-b0a8-456619ca5a8c" providerId="ADAL" clId="{78AC1470-AF1C-F545-9306-DBAFFB33F1B8}" dt="2023-02-27T07:06:10.838" v="1999" actId="1076"/>
          <ac:picMkLst>
            <pc:docMk/>
            <pc:sldMk cId="2717772059" sldId="283"/>
            <ac:picMk id="5" creationId="{E147B753-3FD2-AB60-5A1E-6FBBC17A229D}"/>
          </ac:picMkLst>
        </pc:picChg>
      </pc:sldChg>
      <pc:sldChg chg="modSp mod">
        <pc:chgData name="Riccardo Berta" userId="c8694f89-bba4-4576-b0a8-456619ca5a8c" providerId="ADAL" clId="{78AC1470-AF1C-F545-9306-DBAFFB33F1B8}" dt="2023-02-27T07:06:40.734" v="2019" actId="404"/>
        <pc:sldMkLst>
          <pc:docMk/>
          <pc:sldMk cId="3705916398" sldId="284"/>
        </pc:sldMkLst>
        <pc:spChg chg="mod">
          <ac:chgData name="Riccardo Berta" userId="c8694f89-bba4-4576-b0a8-456619ca5a8c" providerId="ADAL" clId="{78AC1470-AF1C-F545-9306-DBAFFB33F1B8}" dt="2023-02-27T07:06:40.734" v="2019" actId="404"/>
          <ac:spMkLst>
            <pc:docMk/>
            <pc:sldMk cId="3705916398" sldId="284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78AC1470-AF1C-F545-9306-DBAFFB33F1B8}" dt="2023-03-03T06:28:34" v="2155" actId="404"/>
        <pc:sldMkLst>
          <pc:docMk/>
          <pc:sldMk cId="2996829709" sldId="285"/>
        </pc:sldMkLst>
        <pc:spChg chg="mod">
          <ac:chgData name="Riccardo Berta" userId="c8694f89-bba4-4576-b0a8-456619ca5a8c" providerId="ADAL" clId="{78AC1470-AF1C-F545-9306-DBAFFB33F1B8}" dt="2023-03-03T06:28:34" v="2155" actId="404"/>
          <ac:spMkLst>
            <pc:docMk/>
            <pc:sldMk cId="2996829709" sldId="285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78AC1470-AF1C-F545-9306-DBAFFB33F1B8}" dt="2023-03-03T06:34:44.096" v="2163" actId="404"/>
        <pc:sldMkLst>
          <pc:docMk/>
          <pc:sldMk cId="1503355131" sldId="286"/>
        </pc:sldMkLst>
        <pc:spChg chg="mod">
          <ac:chgData name="Riccardo Berta" userId="c8694f89-bba4-4576-b0a8-456619ca5a8c" providerId="ADAL" clId="{78AC1470-AF1C-F545-9306-DBAFFB33F1B8}" dt="2023-03-03T06:34:44.096" v="2163" actId="404"/>
          <ac:spMkLst>
            <pc:docMk/>
            <pc:sldMk cId="1503355131" sldId="286"/>
            <ac:spMk id="84" creationId="{00000000-0000-0000-0000-000000000000}"/>
          </ac:spMkLst>
        </pc:spChg>
      </pc:sldChg>
      <pc:sldChg chg="addSp modSp mod">
        <pc:chgData name="Riccardo Berta" userId="c8694f89-bba4-4576-b0a8-456619ca5a8c" providerId="ADAL" clId="{78AC1470-AF1C-F545-9306-DBAFFB33F1B8}" dt="2023-02-27T07:07:56.747" v="2040" actId="14100"/>
        <pc:sldMkLst>
          <pc:docMk/>
          <pc:sldMk cId="556060309" sldId="287"/>
        </pc:sldMkLst>
        <pc:spChg chg="mod">
          <ac:chgData name="Riccardo Berta" userId="c8694f89-bba4-4576-b0a8-456619ca5a8c" providerId="ADAL" clId="{78AC1470-AF1C-F545-9306-DBAFFB33F1B8}" dt="2023-02-27T07:07:56.747" v="2040" actId="14100"/>
          <ac:spMkLst>
            <pc:docMk/>
            <pc:sldMk cId="556060309" sldId="287"/>
            <ac:spMk id="84" creationId="{00000000-0000-0000-0000-000000000000}"/>
          </ac:spMkLst>
        </pc:spChg>
        <pc:picChg chg="mod">
          <ac:chgData name="Riccardo Berta" userId="c8694f89-bba4-4576-b0a8-456619ca5a8c" providerId="ADAL" clId="{78AC1470-AF1C-F545-9306-DBAFFB33F1B8}" dt="2023-01-26T06:56:37.390" v="154" actId="1035"/>
          <ac:picMkLst>
            <pc:docMk/>
            <pc:sldMk cId="556060309" sldId="287"/>
            <ac:picMk id="3" creationId="{5A7F5A79-BD5F-2C08-E286-81EC8C90B7D1}"/>
          </ac:picMkLst>
        </pc:picChg>
        <pc:picChg chg="add mod">
          <ac:chgData name="Riccardo Berta" userId="c8694f89-bba4-4576-b0a8-456619ca5a8c" providerId="ADAL" clId="{78AC1470-AF1C-F545-9306-DBAFFB33F1B8}" dt="2023-01-26T06:56:39.087" v="156" actId="1035"/>
          <ac:picMkLst>
            <pc:docMk/>
            <pc:sldMk cId="556060309" sldId="287"/>
            <ac:picMk id="4" creationId="{ED5DE0EF-1DB1-0461-14FA-9EDA2A2D0E9E}"/>
          </ac:picMkLst>
        </pc:picChg>
        <pc:picChg chg="add mod">
          <ac:chgData name="Riccardo Berta" userId="c8694f89-bba4-4576-b0a8-456619ca5a8c" providerId="ADAL" clId="{78AC1470-AF1C-F545-9306-DBAFFB33F1B8}" dt="2023-02-27T07:07:52.150" v="2039" actId="1076"/>
          <ac:picMkLst>
            <pc:docMk/>
            <pc:sldMk cId="556060309" sldId="287"/>
            <ac:picMk id="6" creationId="{CB165091-19A3-A762-2BFF-3B823C963A33}"/>
          </ac:picMkLst>
        </pc:picChg>
      </pc:sldChg>
      <pc:sldChg chg="addSp modSp mod">
        <pc:chgData name="Riccardo Berta" userId="c8694f89-bba4-4576-b0a8-456619ca5a8c" providerId="ADAL" clId="{78AC1470-AF1C-F545-9306-DBAFFB33F1B8}" dt="2023-03-03T06:43:13.252" v="2174" actId="1038"/>
        <pc:sldMkLst>
          <pc:docMk/>
          <pc:sldMk cId="2206576073" sldId="288"/>
        </pc:sldMkLst>
        <pc:spChg chg="mod">
          <ac:chgData name="Riccardo Berta" userId="c8694f89-bba4-4576-b0a8-456619ca5a8c" providerId="ADAL" clId="{78AC1470-AF1C-F545-9306-DBAFFB33F1B8}" dt="2023-01-26T07:55:27.160" v="612" actId="20577"/>
          <ac:spMkLst>
            <pc:docMk/>
            <pc:sldMk cId="2206576073" sldId="288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3-03T06:43:09.560" v="2165" actId="313"/>
          <ac:spMkLst>
            <pc:docMk/>
            <pc:sldMk cId="2206576073" sldId="288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78AC1470-AF1C-F545-9306-DBAFFB33F1B8}" dt="2023-03-03T06:43:13.252" v="2174" actId="1038"/>
          <ac:picMkLst>
            <pc:docMk/>
            <pc:sldMk cId="2206576073" sldId="288"/>
            <ac:picMk id="3" creationId="{3A1C3D2C-1264-0B86-B7C8-44A6D7D64C10}"/>
          </ac:picMkLst>
        </pc:picChg>
        <pc:picChg chg="add mod">
          <ac:chgData name="Riccardo Berta" userId="c8694f89-bba4-4576-b0a8-456619ca5a8c" providerId="ADAL" clId="{78AC1470-AF1C-F545-9306-DBAFFB33F1B8}" dt="2023-01-26T07:18:37.327" v="408" actId="167"/>
          <ac:picMkLst>
            <pc:docMk/>
            <pc:sldMk cId="2206576073" sldId="288"/>
            <ac:picMk id="5" creationId="{48845D49-AC27-0BCD-E3C9-551EDFFDE475}"/>
          </ac:picMkLst>
        </pc:picChg>
      </pc:sldChg>
      <pc:sldChg chg="addSp modSp mod">
        <pc:chgData name="Riccardo Berta" userId="c8694f89-bba4-4576-b0a8-456619ca5a8c" providerId="ADAL" clId="{78AC1470-AF1C-F545-9306-DBAFFB33F1B8}" dt="2023-03-03T06:51:43.982" v="2190" actId="20577"/>
        <pc:sldMkLst>
          <pc:docMk/>
          <pc:sldMk cId="4225549047" sldId="289"/>
        </pc:sldMkLst>
        <pc:spChg chg="mod">
          <ac:chgData name="Riccardo Berta" userId="c8694f89-bba4-4576-b0a8-456619ca5a8c" providerId="ADAL" clId="{78AC1470-AF1C-F545-9306-DBAFFB33F1B8}" dt="2023-01-26T07:56:11.453" v="634" actId="20577"/>
          <ac:spMkLst>
            <pc:docMk/>
            <pc:sldMk cId="4225549047" sldId="289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3-03T06:51:43.982" v="2190" actId="20577"/>
          <ac:spMkLst>
            <pc:docMk/>
            <pc:sldMk cId="4225549047" sldId="28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78AC1470-AF1C-F545-9306-DBAFFB33F1B8}" dt="2023-02-27T07:09:02.796" v="2063" actId="1076"/>
          <ac:picMkLst>
            <pc:docMk/>
            <pc:sldMk cId="4225549047" sldId="289"/>
            <ac:picMk id="3" creationId="{B2ED0BB2-4AD0-821D-DDA9-EBE8E5C50F97}"/>
          </ac:picMkLst>
        </pc:picChg>
      </pc:sldChg>
      <pc:sldChg chg="addSp delSp modSp add mod">
        <pc:chgData name="Riccardo Berta" userId="c8694f89-bba4-4576-b0a8-456619ca5a8c" providerId="ADAL" clId="{78AC1470-AF1C-F545-9306-DBAFFB33F1B8}" dt="2023-01-26T07:59:37.868" v="758"/>
        <pc:sldMkLst>
          <pc:docMk/>
          <pc:sldMk cId="2277204531" sldId="290"/>
        </pc:sldMkLst>
        <pc:spChg chg="add del mod">
          <ac:chgData name="Riccardo Berta" userId="c8694f89-bba4-4576-b0a8-456619ca5a8c" providerId="ADAL" clId="{78AC1470-AF1C-F545-9306-DBAFFB33F1B8}" dt="2023-01-26T07:59:37.868" v="758"/>
          <ac:spMkLst>
            <pc:docMk/>
            <pc:sldMk cId="2277204531" sldId="290"/>
            <ac:spMk id="7" creationId="{FDF27B6C-2555-7B83-FC2F-480C62361EA0}"/>
          </ac:spMkLst>
        </pc:spChg>
        <pc:spChg chg="mod">
          <ac:chgData name="Riccardo Berta" userId="c8694f89-bba4-4576-b0a8-456619ca5a8c" providerId="ADAL" clId="{78AC1470-AF1C-F545-9306-DBAFFB33F1B8}" dt="2023-01-26T07:56:21.960" v="641" actId="20577"/>
          <ac:spMkLst>
            <pc:docMk/>
            <pc:sldMk cId="2277204531" sldId="290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1-26T07:59:36.942" v="756" actId="404"/>
          <ac:spMkLst>
            <pc:docMk/>
            <pc:sldMk cId="2277204531" sldId="290"/>
            <ac:spMk id="84" creationId="{00000000-0000-0000-0000-000000000000}"/>
          </ac:spMkLst>
        </pc:spChg>
        <pc:picChg chg="del">
          <ac:chgData name="Riccardo Berta" userId="c8694f89-bba4-4576-b0a8-456619ca5a8c" providerId="ADAL" clId="{78AC1470-AF1C-F545-9306-DBAFFB33F1B8}" dt="2023-01-26T07:53:48.028" v="570" actId="478"/>
          <ac:picMkLst>
            <pc:docMk/>
            <pc:sldMk cId="2277204531" sldId="290"/>
            <ac:picMk id="3" creationId="{B2ED0BB2-4AD0-821D-DDA9-EBE8E5C50F97}"/>
          </ac:picMkLst>
        </pc:picChg>
        <pc:picChg chg="add mod">
          <ac:chgData name="Riccardo Berta" userId="c8694f89-bba4-4576-b0a8-456619ca5a8c" providerId="ADAL" clId="{78AC1470-AF1C-F545-9306-DBAFFB33F1B8}" dt="2023-01-26T07:59:28.381" v="750" actId="1076"/>
          <ac:picMkLst>
            <pc:docMk/>
            <pc:sldMk cId="2277204531" sldId="290"/>
            <ac:picMk id="4" creationId="{4442A088-5AB4-9B0E-B0F5-A55D3EDF363A}"/>
          </ac:picMkLst>
        </pc:picChg>
        <pc:picChg chg="add del mod">
          <ac:chgData name="Riccardo Berta" userId="c8694f89-bba4-4576-b0a8-456619ca5a8c" providerId="ADAL" clId="{78AC1470-AF1C-F545-9306-DBAFFB33F1B8}" dt="2023-01-26T07:57:51.832" v="674" actId="21"/>
          <ac:picMkLst>
            <pc:docMk/>
            <pc:sldMk cId="2277204531" sldId="290"/>
            <ac:picMk id="6" creationId="{8516E340-B3EC-18BC-9B52-2B5056A01523}"/>
          </ac:picMkLst>
        </pc:picChg>
      </pc:sldChg>
      <pc:sldChg chg="addSp modSp add mod">
        <pc:chgData name="Riccardo Berta" userId="c8694f89-bba4-4576-b0a8-456619ca5a8c" providerId="ADAL" clId="{78AC1470-AF1C-F545-9306-DBAFFB33F1B8}" dt="2023-03-03T06:49:29.126" v="2189" actId="20577"/>
        <pc:sldMkLst>
          <pc:docMk/>
          <pc:sldMk cId="3259566262" sldId="291"/>
        </pc:sldMkLst>
        <pc:spChg chg="mod">
          <ac:chgData name="Riccardo Berta" userId="c8694f89-bba4-4576-b0a8-456619ca5a8c" providerId="ADAL" clId="{78AC1470-AF1C-F545-9306-DBAFFB33F1B8}" dt="2023-01-26T07:57:38.962" v="673" actId="20577"/>
          <ac:spMkLst>
            <pc:docMk/>
            <pc:sldMk cId="3259566262" sldId="291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3-03T06:49:29.126" v="2189" actId="20577"/>
          <ac:spMkLst>
            <pc:docMk/>
            <pc:sldMk cId="3259566262" sldId="291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78AC1470-AF1C-F545-9306-DBAFFB33F1B8}" dt="2023-03-03T06:49:14.562" v="2186" actId="1035"/>
          <ac:picMkLst>
            <pc:docMk/>
            <pc:sldMk cId="3259566262" sldId="291"/>
            <ac:picMk id="2" creationId="{A83953D4-5548-7DE6-8661-4B221B538CFC}"/>
          </ac:picMkLst>
        </pc:picChg>
      </pc:sldChg>
      <pc:sldChg chg="addSp modSp add mod">
        <pc:chgData name="Riccardo Berta" userId="c8694f89-bba4-4576-b0a8-456619ca5a8c" providerId="ADAL" clId="{78AC1470-AF1C-F545-9306-DBAFFB33F1B8}" dt="2023-01-26T08:23:29.753" v="1204" actId="20577"/>
        <pc:sldMkLst>
          <pc:docMk/>
          <pc:sldMk cId="4277953800" sldId="292"/>
        </pc:sldMkLst>
        <pc:spChg chg="mod">
          <ac:chgData name="Riccardo Berta" userId="c8694f89-bba4-4576-b0a8-456619ca5a8c" providerId="ADAL" clId="{78AC1470-AF1C-F545-9306-DBAFFB33F1B8}" dt="2023-01-26T08:05:50.436" v="875"/>
          <ac:spMkLst>
            <pc:docMk/>
            <pc:sldMk cId="4277953800" sldId="292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1-26T08:23:29.753" v="1204" actId="20577"/>
          <ac:spMkLst>
            <pc:docMk/>
            <pc:sldMk cId="4277953800" sldId="29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78AC1470-AF1C-F545-9306-DBAFFB33F1B8}" dt="2023-01-26T08:23:01.924" v="1195" actId="1076"/>
          <ac:picMkLst>
            <pc:docMk/>
            <pc:sldMk cId="4277953800" sldId="292"/>
            <ac:picMk id="3" creationId="{91EB353C-5BA9-8825-0A24-5FD3577DA289}"/>
          </ac:picMkLst>
        </pc:picChg>
      </pc:sldChg>
      <pc:sldChg chg="addSp delSp modSp add mod">
        <pc:chgData name="Riccardo Berta" userId="c8694f89-bba4-4576-b0a8-456619ca5a8c" providerId="ADAL" clId="{78AC1470-AF1C-F545-9306-DBAFFB33F1B8}" dt="2023-03-03T08:00:32.120" v="2262"/>
        <pc:sldMkLst>
          <pc:docMk/>
          <pc:sldMk cId="926822625" sldId="293"/>
        </pc:sldMkLst>
        <pc:spChg chg="mod">
          <ac:chgData name="Riccardo Berta" userId="c8694f89-bba4-4576-b0a8-456619ca5a8c" providerId="ADAL" clId="{78AC1470-AF1C-F545-9306-DBAFFB33F1B8}" dt="2023-03-03T08:00:32.120" v="2262"/>
          <ac:spMkLst>
            <pc:docMk/>
            <pc:sldMk cId="926822625" sldId="293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3-03T08:00:02.740" v="2258" actId="20577"/>
          <ac:spMkLst>
            <pc:docMk/>
            <pc:sldMk cId="926822625" sldId="293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78AC1470-AF1C-F545-9306-DBAFFB33F1B8}" dt="2023-01-30T11:44:27.612" v="1218"/>
          <ac:picMkLst>
            <pc:docMk/>
            <pc:sldMk cId="926822625" sldId="293"/>
            <ac:picMk id="2" creationId="{889E3A34-0165-B31B-8ADA-FF60DAB0164C}"/>
          </ac:picMkLst>
        </pc:picChg>
      </pc:sldChg>
      <pc:sldChg chg="modSp add del mod">
        <pc:chgData name="Riccardo Berta" userId="c8694f89-bba4-4576-b0a8-456619ca5a8c" providerId="ADAL" clId="{78AC1470-AF1C-F545-9306-DBAFFB33F1B8}" dt="2023-03-03T08:00:08.414" v="2259" actId="2696"/>
        <pc:sldMkLst>
          <pc:docMk/>
          <pc:sldMk cId="3447414074" sldId="294"/>
        </pc:sldMkLst>
        <pc:spChg chg="mod">
          <ac:chgData name="Riccardo Berta" userId="c8694f89-bba4-4576-b0a8-456619ca5a8c" providerId="ADAL" clId="{78AC1470-AF1C-F545-9306-DBAFFB33F1B8}" dt="2023-01-30T11:54:23.469" v="1492" actId="20577"/>
          <ac:spMkLst>
            <pc:docMk/>
            <pc:sldMk cId="3447414074" sldId="294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3-03T07:59:03.233" v="2201" actId="21"/>
          <ac:spMkLst>
            <pc:docMk/>
            <pc:sldMk cId="3447414074" sldId="294"/>
            <ac:spMk id="84" creationId="{00000000-0000-0000-0000-000000000000}"/>
          </ac:spMkLst>
        </pc:spChg>
      </pc:sldChg>
      <pc:sldChg chg="addSp modSp add mod">
        <pc:chgData name="Riccardo Berta" userId="c8694f89-bba4-4576-b0a8-456619ca5a8c" providerId="ADAL" clId="{78AC1470-AF1C-F545-9306-DBAFFB33F1B8}" dt="2023-03-03T08:02:03.953" v="2291" actId="1076"/>
        <pc:sldMkLst>
          <pc:docMk/>
          <pc:sldMk cId="1120641747" sldId="295"/>
        </pc:sldMkLst>
        <pc:spChg chg="mod">
          <ac:chgData name="Riccardo Berta" userId="c8694f89-bba4-4576-b0a8-456619ca5a8c" providerId="ADAL" clId="{78AC1470-AF1C-F545-9306-DBAFFB33F1B8}" dt="2023-01-30T12:06:14.829" v="1690" actId="20577"/>
          <ac:spMkLst>
            <pc:docMk/>
            <pc:sldMk cId="1120641747" sldId="295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3-03T08:01:57.682" v="2290" actId="15"/>
          <ac:spMkLst>
            <pc:docMk/>
            <pc:sldMk cId="1120641747" sldId="295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78AC1470-AF1C-F545-9306-DBAFFB33F1B8}" dt="2023-03-03T08:02:03.953" v="2291" actId="1076"/>
          <ac:grpSpMkLst>
            <pc:docMk/>
            <pc:sldMk cId="1120641747" sldId="295"/>
            <ac:grpSpMk id="6" creationId="{9FA137F2-C9E1-C5A1-F71D-460ECB85192F}"/>
          </ac:grpSpMkLst>
        </pc:grpChg>
        <pc:picChg chg="add mod">
          <ac:chgData name="Riccardo Berta" userId="c8694f89-bba4-4576-b0a8-456619ca5a8c" providerId="ADAL" clId="{78AC1470-AF1C-F545-9306-DBAFFB33F1B8}" dt="2023-01-30T12:03:46.001" v="1610" actId="164"/>
          <ac:picMkLst>
            <pc:docMk/>
            <pc:sldMk cId="1120641747" sldId="295"/>
            <ac:picMk id="3" creationId="{827B5A0C-FE85-13B1-A5AE-0E40559E53D1}"/>
          </ac:picMkLst>
        </pc:picChg>
        <pc:picChg chg="add mod">
          <ac:chgData name="Riccardo Berta" userId="c8694f89-bba4-4576-b0a8-456619ca5a8c" providerId="ADAL" clId="{78AC1470-AF1C-F545-9306-DBAFFB33F1B8}" dt="2023-01-30T12:03:46.001" v="1610" actId="164"/>
          <ac:picMkLst>
            <pc:docMk/>
            <pc:sldMk cId="1120641747" sldId="295"/>
            <ac:picMk id="5" creationId="{40B1D921-C527-81A8-090B-29EC67DF9DB0}"/>
          </ac:picMkLst>
        </pc:picChg>
        <pc:picChg chg="add mod">
          <ac:chgData name="Riccardo Berta" userId="c8694f89-bba4-4576-b0a8-456619ca5a8c" providerId="ADAL" clId="{78AC1470-AF1C-F545-9306-DBAFFB33F1B8}" dt="2023-01-30T12:07:56.755" v="1709" actId="1076"/>
          <ac:picMkLst>
            <pc:docMk/>
            <pc:sldMk cId="1120641747" sldId="295"/>
            <ac:picMk id="8" creationId="{E314A521-8448-4D84-FFAE-AB54424C872C}"/>
          </ac:picMkLst>
        </pc:picChg>
      </pc:sldChg>
      <pc:sldChg chg="modSp add mod">
        <pc:chgData name="Riccardo Berta" userId="c8694f89-bba4-4576-b0a8-456619ca5a8c" providerId="ADAL" clId="{78AC1470-AF1C-F545-9306-DBAFFB33F1B8}" dt="2023-03-03T08:03:23.567" v="2299" actId="313"/>
        <pc:sldMkLst>
          <pc:docMk/>
          <pc:sldMk cId="1587508743" sldId="296"/>
        </pc:sldMkLst>
        <pc:spChg chg="mod">
          <ac:chgData name="Riccardo Berta" userId="c8694f89-bba4-4576-b0a8-456619ca5a8c" providerId="ADAL" clId="{78AC1470-AF1C-F545-9306-DBAFFB33F1B8}" dt="2023-01-30T12:06:20.747" v="1693" actId="20577"/>
          <ac:spMkLst>
            <pc:docMk/>
            <pc:sldMk cId="1587508743" sldId="296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3-03T08:03:23.567" v="2299" actId="313"/>
          <ac:spMkLst>
            <pc:docMk/>
            <pc:sldMk cId="1587508743" sldId="296"/>
            <ac:spMk id="84" creationId="{00000000-0000-0000-0000-000000000000}"/>
          </ac:spMkLst>
        </pc:spChg>
        <pc:picChg chg="mod">
          <ac:chgData name="Riccardo Berta" userId="c8694f89-bba4-4576-b0a8-456619ca5a8c" providerId="ADAL" clId="{78AC1470-AF1C-F545-9306-DBAFFB33F1B8}" dt="2023-03-03T08:03:08.020" v="2294" actId="1076"/>
          <ac:picMkLst>
            <pc:docMk/>
            <pc:sldMk cId="1587508743" sldId="296"/>
            <ac:picMk id="2" creationId="{FA2BC9AD-8C00-BFBE-B2D0-46EAAA43DC07}"/>
          </ac:picMkLst>
        </pc:picChg>
      </pc:sldChg>
      <pc:sldChg chg="modSp add mod">
        <pc:chgData name="Riccardo Berta" userId="c8694f89-bba4-4576-b0a8-456619ca5a8c" providerId="ADAL" clId="{78AC1470-AF1C-F545-9306-DBAFFB33F1B8}" dt="2023-03-06T08:51:27.826" v="2497" actId="113"/>
        <pc:sldMkLst>
          <pc:docMk/>
          <pc:sldMk cId="2601154346" sldId="297"/>
        </pc:sldMkLst>
        <pc:spChg chg="mod">
          <ac:chgData name="Riccardo Berta" userId="c8694f89-bba4-4576-b0a8-456619ca5a8c" providerId="ADAL" clId="{78AC1470-AF1C-F545-9306-DBAFFB33F1B8}" dt="2023-01-30T12:09:36.608" v="1710"/>
          <ac:spMkLst>
            <pc:docMk/>
            <pc:sldMk cId="2601154346" sldId="297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3-06T08:51:27.826" v="2497" actId="113"/>
          <ac:spMkLst>
            <pc:docMk/>
            <pc:sldMk cId="2601154346" sldId="297"/>
            <ac:spMk id="84" creationId="{00000000-0000-0000-0000-000000000000}"/>
          </ac:spMkLst>
        </pc:spChg>
      </pc:sldChg>
      <pc:sldChg chg="modSp add mod">
        <pc:chgData name="Riccardo Berta" userId="c8694f89-bba4-4576-b0a8-456619ca5a8c" providerId="ADAL" clId="{78AC1470-AF1C-F545-9306-DBAFFB33F1B8}" dt="2023-03-06T08:54:38.991" v="2500" actId="1076"/>
        <pc:sldMkLst>
          <pc:docMk/>
          <pc:sldMk cId="3147524571" sldId="298"/>
        </pc:sldMkLst>
        <pc:spChg chg="mod">
          <ac:chgData name="Riccardo Berta" userId="c8694f89-bba4-4576-b0a8-456619ca5a8c" providerId="ADAL" clId="{78AC1470-AF1C-F545-9306-DBAFFB33F1B8}" dt="2023-03-06T08:51:40.250" v="2499" actId="15"/>
          <ac:spMkLst>
            <pc:docMk/>
            <pc:sldMk cId="3147524571" sldId="298"/>
            <ac:spMk id="84" creationId="{00000000-0000-0000-0000-000000000000}"/>
          </ac:spMkLst>
        </pc:spChg>
        <pc:picChg chg="mod">
          <ac:chgData name="Riccardo Berta" userId="c8694f89-bba4-4576-b0a8-456619ca5a8c" providerId="ADAL" clId="{78AC1470-AF1C-F545-9306-DBAFFB33F1B8}" dt="2023-03-03T08:06:31.735" v="2330" actId="1035"/>
          <ac:picMkLst>
            <pc:docMk/>
            <pc:sldMk cId="3147524571" sldId="298"/>
            <ac:picMk id="3" creationId="{7F2EB872-8180-3B09-58B7-634F5B1E80FF}"/>
          </ac:picMkLst>
        </pc:picChg>
        <pc:picChg chg="mod">
          <ac:chgData name="Riccardo Berta" userId="c8694f89-bba4-4576-b0a8-456619ca5a8c" providerId="ADAL" clId="{78AC1470-AF1C-F545-9306-DBAFFB33F1B8}" dt="2023-03-06T08:54:38.991" v="2500" actId="1076"/>
          <ac:picMkLst>
            <pc:docMk/>
            <pc:sldMk cId="3147524571" sldId="298"/>
            <ac:picMk id="5" creationId="{2D9565BD-CA3A-C5A1-951A-B225AB930518}"/>
          </ac:picMkLst>
        </pc:picChg>
      </pc:sldChg>
      <pc:sldChg chg="modSp add mod">
        <pc:chgData name="Riccardo Berta" userId="c8694f89-bba4-4576-b0a8-456619ca5a8c" providerId="ADAL" clId="{78AC1470-AF1C-F545-9306-DBAFFB33F1B8}" dt="2023-03-06T08:55:14.511" v="2501" actId="313"/>
        <pc:sldMkLst>
          <pc:docMk/>
          <pc:sldMk cId="3072252856" sldId="299"/>
        </pc:sldMkLst>
        <pc:spChg chg="mod">
          <ac:chgData name="Riccardo Berta" userId="c8694f89-bba4-4576-b0a8-456619ca5a8c" providerId="ADAL" clId="{78AC1470-AF1C-F545-9306-DBAFFB33F1B8}" dt="2023-03-06T08:55:14.511" v="2501" actId="313"/>
          <ac:spMkLst>
            <pc:docMk/>
            <pc:sldMk cId="3072252856" sldId="299"/>
            <ac:spMk id="84" creationId="{00000000-0000-0000-0000-000000000000}"/>
          </ac:spMkLst>
        </pc:spChg>
      </pc:sldChg>
      <pc:sldChg chg="addSp modSp add mod">
        <pc:chgData name="Riccardo Berta" userId="c8694f89-bba4-4576-b0a8-456619ca5a8c" providerId="ADAL" clId="{78AC1470-AF1C-F545-9306-DBAFFB33F1B8}" dt="2023-03-06T08:56:35.521" v="2503" actId="20577"/>
        <pc:sldMkLst>
          <pc:docMk/>
          <pc:sldMk cId="894405681" sldId="300"/>
        </pc:sldMkLst>
        <pc:spChg chg="mod">
          <ac:chgData name="Riccardo Berta" userId="c8694f89-bba4-4576-b0a8-456619ca5a8c" providerId="ADAL" clId="{78AC1470-AF1C-F545-9306-DBAFFB33F1B8}" dt="2023-03-06T08:56:35.521" v="2503" actId="20577"/>
          <ac:spMkLst>
            <pc:docMk/>
            <pc:sldMk cId="894405681" sldId="300"/>
            <ac:spMk id="84" creationId="{00000000-0000-0000-0000-000000000000}"/>
          </ac:spMkLst>
        </pc:spChg>
        <pc:picChg chg="mod">
          <ac:chgData name="Riccardo Berta" userId="c8694f89-bba4-4576-b0a8-456619ca5a8c" providerId="ADAL" clId="{78AC1470-AF1C-F545-9306-DBAFFB33F1B8}" dt="2023-03-03T08:12:40.612" v="2369" actId="1076"/>
          <ac:picMkLst>
            <pc:docMk/>
            <pc:sldMk cId="894405681" sldId="300"/>
            <ac:picMk id="4" creationId="{F2DB4926-151F-0338-D910-077B33D400A9}"/>
          </ac:picMkLst>
        </pc:picChg>
        <pc:picChg chg="add mod">
          <ac:chgData name="Riccardo Berta" userId="c8694f89-bba4-4576-b0a8-456619ca5a8c" providerId="ADAL" clId="{78AC1470-AF1C-F545-9306-DBAFFB33F1B8}" dt="2023-03-03T08:12:51.088" v="2370" actId="1076"/>
          <ac:picMkLst>
            <pc:docMk/>
            <pc:sldMk cId="894405681" sldId="300"/>
            <ac:picMk id="1026" creationId="{A10AB5B4-20A6-E863-D656-C81E39C27FCF}"/>
          </ac:picMkLst>
        </pc:picChg>
      </pc:sldChg>
      <pc:sldChg chg="add del">
        <pc:chgData name="Riccardo Berta" userId="c8694f89-bba4-4576-b0a8-456619ca5a8c" providerId="ADAL" clId="{78AC1470-AF1C-F545-9306-DBAFFB33F1B8}" dt="2023-01-30T11:44:38.414" v="1220"/>
        <pc:sldMkLst>
          <pc:docMk/>
          <pc:sldMk cId="457826598" sldId="301"/>
        </pc:sldMkLst>
      </pc:sldChg>
      <pc:sldChg chg="modSp mod">
        <pc:chgData name="Riccardo Berta" userId="c8694f89-bba4-4576-b0a8-456619ca5a8c" providerId="ADAL" clId="{78AC1470-AF1C-F545-9306-DBAFFB33F1B8}" dt="2023-02-27T07:11:37.662" v="2127" actId="14100"/>
        <pc:sldMkLst>
          <pc:docMk/>
          <pc:sldMk cId="873484341" sldId="302"/>
        </pc:sldMkLst>
        <pc:spChg chg="mod">
          <ac:chgData name="Riccardo Berta" userId="c8694f89-bba4-4576-b0a8-456619ca5a8c" providerId="ADAL" clId="{78AC1470-AF1C-F545-9306-DBAFFB33F1B8}" dt="2023-02-27T07:11:30.054" v="2126" actId="5793"/>
          <ac:spMkLst>
            <pc:docMk/>
            <pc:sldMk cId="873484341" sldId="302"/>
            <ac:spMk id="84" creationId="{00000000-0000-0000-0000-000000000000}"/>
          </ac:spMkLst>
        </pc:spChg>
        <pc:picChg chg="mod">
          <ac:chgData name="Riccardo Berta" userId="c8694f89-bba4-4576-b0a8-456619ca5a8c" providerId="ADAL" clId="{78AC1470-AF1C-F545-9306-DBAFFB33F1B8}" dt="2023-02-27T07:11:37.662" v="2127" actId="14100"/>
          <ac:picMkLst>
            <pc:docMk/>
            <pc:sldMk cId="873484341" sldId="302"/>
            <ac:picMk id="3" creationId="{2E814631-0A3D-5A6E-54FA-D40A21C92CAC}"/>
          </ac:picMkLst>
        </pc:picChg>
      </pc:sldChg>
      <pc:sldChg chg="modSp mod">
        <pc:chgData name="Riccardo Berta" userId="c8694f89-bba4-4576-b0a8-456619ca5a8c" providerId="ADAL" clId="{78AC1470-AF1C-F545-9306-DBAFFB33F1B8}" dt="2023-03-06T09:00:26.480" v="2505" actId="20577"/>
        <pc:sldMkLst>
          <pc:docMk/>
          <pc:sldMk cId="3737571287" sldId="303"/>
        </pc:sldMkLst>
        <pc:spChg chg="mod">
          <ac:chgData name="Riccardo Berta" userId="c8694f89-bba4-4576-b0a8-456619ca5a8c" providerId="ADAL" clId="{78AC1470-AF1C-F545-9306-DBAFFB33F1B8}" dt="2023-03-06T09:00:26.480" v="2505" actId="20577"/>
          <ac:spMkLst>
            <pc:docMk/>
            <pc:sldMk cId="3737571287" sldId="303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78AC1470-AF1C-F545-9306-DBAFFB33F1B8}" dt="2023-03-03T08:15:22.162" v="2406" actId="403"/>
        <pc:sldMkLst>
          <pc:docMk/>
          <pc:sldMk cId="1447744810" sldId="304"/>
        </pc:sldMkLst>
        <pc:spChg chg="mod">
          <ac:chgData name="Riccardo Berta" userId="c8694f89-bba4-4576-b0a8-456619ca5a8c" providerId="ADAL" clId="{78AC1470-AF1C-F545-9306-DBAFFB33F1B8}" dt="2023-03-03T08:15:22.162" v="2406" actId="403"/>
          <ac:spMkLst>
            <pc:docMk/>
            <pc:sldMk cId="1447744810" sldId="304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78AC1470-AF1C-F545-9306-DBAFFB33F1B8}" dt="2023-03-03T08:24:57.720" v="2476" actId="6549"/>
        <pc:sldMkLst>
          <pc:docMk/>
          <pc:sldMk cId="1711403546" sldId="305"/>
        </pc:sldMkLst>
        <pc:spChg chg="mod">
          <ac:chgData name="Riccardo Berta" userId="c8694f89-bba4-4576-b0a8-456619ca5a8c" providerId="ADAL" clId="{78AC1470-AF1C-F545-9306-DBAFFB33F1B8}" dt="2023-03-03T08:24:57.720" v="2476" actId="6549"/>
          <ac:spMkLst>
            <pc:docMk/>
            <pc:sldMk cId="1711403546" sldId="305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78AC1470-AF1C-F545-9306-DBAFFB33F1B8}" dt="2023-03-03T08:23:50.696" v="2460" actId="14100"/>
        <pc:sldMkLst>
          <pc:docMk/>
          <pc:sldMk cId="52200271" sldId="306"/>
        </pc:sldMkLst>
        <pc:spChg chg="mod">
          <ac:chgData name="Riccardo Berta" userId="c8694f89-bba4-4576-b0a8-456619ca5a8c" providerId="ADAL" clId="{78AC1470-AF1C-F545-9306-DBAFFB33F1B8}" dt="2023-03-03T08:23:50.696" v="2460" actId="14100"/>
          <ac:spMkLst>
            <pc:docMk/>
            <pc:sldMk cId="52200271" sldId="306"/>
            <ac:spMk id="84" creationId="{00000000-0000-0000-0000-000000000000}"/>
          </ac:spMkLst>
        </pc:spChg>
        <pc:picChg chg="mod">
          <ac:chgData name="Riccardo Berta" userId="c8694f89-bba4-4576-b0a8-456619ca5a8c" providerId="ADAL" clId="{78AC1470-AF1C-F545-9306-DBAFFB33F1B8}" dt="2023-03-03T08:23:47.327" v="2459" actId="14100"/>
          <ac:picMkLst>
            <pc:docMk/>
            <pc:sldMk cId="52200271" sldId="306"/>
            <ac:picMk id="3" creationId="{377ED330-72BF-9BDC-41B9-7BA45CB4E3F0}"/>
          </ac:picMkLst>
        </pc:picChg>
      </pc:sldChg>
      <pc:sldChg chg="modSp mod">
        <pc:chgData name="Riccardo Berta" userId="c8694f89-bba4-4576-b0a8-456619ca5a8c" providerId="ADAL" clId="{78AC1470-AF1C-F545-9306-DBAFFB33F1B8}" dt="2023-03-03T08:21:40.388" v="2410" actId="20577"/>
        <pc:sldMkLst>
          <pc:docMk/>
          <pc:sldMk cId="1276197339" sldId="307"/>
        </pc:sldMkLst>
        <pc:spChg chg="mod">
          <ac:chgData name="Riccardo Berta" userId="c8694f89-bba4-4576-b0a8-456619ca5a8c" providerId="ADAL" clId="{78AC1470-AF1C-F545-9306-DBAFFB33F1B8}" dt="2023-03-03T08:21:40.388" v="2410" actId="20577"/>
          <ac:spMkLst>
            <pc:docMk/>
            <pc:sldMk cId="1276197339" sldId="307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78AC1470-AF1C-F545-9306-DBAFFB33F1B8}" dt="2023-03-03T08:25:53.098" v="2496" actId="404"/>
        <pc:sldMkLst>
          <pc:docMk/>
          <pc:sldMk cId="3663969046" sldId="308"/>
        </pc:sldMkLst>
        <pc:spChg chg="mod">
          <ac:chgData name="Riccardo Berta" userId="c8694f89-bba4-4576-b0a8-456619ca5a8c" providerId="ADAL" clId="{78AC1470-AF1C-F545-9306-DBAFFB33F1B8}" dt="2023-03-03T08:25:53.098" v="2496" actId="404"/>
          <ac:spMkLst>
            <pc:docMk/>
            <pc:sldMk cId="3663969046" sldId="308"/>
            <ac:spMk id="84" creationId="{00000000-0000-0000-0000-000000000000}"/>
          </ac:spMkLst>
        </pc:spChg>
      </pc:sldChg>
      <pc:sldChg chg="add del">
        <pc:chgData name="Riccardo Berta" userId="c8694f89-bba4-4576-b0a8-456619ca5a8c" providerId="ADAL" clId="{78AC1470-AF1C-F545-9306-DBAFFB33F1B8}" dt="2023-02-15T10:46:33.087" v="1825" actId="2696"/>
        <pc:sldMkLst>
          <pc:docMk/>
          <pc:sldMk cId="2930199338" sldId="309"/>
        </pc:sldMkLst>
      </pc:sldChg>
      <pc:sldChg chg="new del">
        <pc:chgData name="Riccardo Berta" userId="c8694f89-bba4-4576-b0a8-456619ca5a8c" providerId="ADAL" clId="{78AC1470-AF1C-F545-9306-DBAFFB33F1B8}" dt="2023-02-15T09:50:18.656" v="1750" actId="2696"/>
        <pc:sldMkLst>
          <pc:docMk/>
          <pc:sldMk cId="3712870288" sldId="309"/>
        </pc:sldMkLst>
      </pc:sldChg>
      <pc:sldChg chg="addSp modSp add mod">
        <pc:chgData name="Riccardo Berta" userId="c8694f89-bba4-4576-b0a8-456619ca5a8c" providerId="ADAL" clId="{78AC1470-AF1C-F545-9306-DBAFFB33F1B8}" dt="2023-02-15T10:45:09.028" v="1824" actId="1076"/>
        <pc:sldMkLst>
          <pc:docMk/>
          <pc:sldMk cId="3295015003" sldId="310"/>
        </pc:sldMkLst>
        <pc:spChg chg="mod">
          <ac:chgData name="Riccardo Berta" userId="c8694f89-bba4-4576-b0a8-456619ca5a8c" providerId="ADAL" clId="{78AC1470-AF1C-F545-9306-DBAFFB33F1B8}" dt="2023-02-15T10:40:38.200" v="1770" actId="20577"/>
          <ac:spMkLst>
            <pc:docMk/>
            <pc:sldMk cId="3295015003" sldId="310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2-15T10:43:20.276" v="1817" actId="20577"/>
          <ac:spMkLst>
            <pc:docMk/>
            <pc:sldMk cId="3295015003" sldId="31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78AC1470-AF1C-F545-9306-DBAFFB33F1B8}" dt="2023-02-15T10:45:09.028" v="1824" actId="1076"/>
          <ac:picMkLst>
            <pc:docMk/>
            <pc:sldMk cId="3295015003" sldId="310"/>
            <ac:picMk id="2" creationId="{30BAA0C1-E756-28DE-A7C0-64CDB52EE8BD}"/>
          </ac:picMkLst>
        </pc:picChg>
      </pc:sldChg>
    </pc:docChg>
  </pc:docChgLst>
  <pc:docChgLst>
    <pc:chgData name="Riccardo Berta" userId="c8694f89-bba4-4576-b0a8-456619ca5a8c" providerId="ADAL" clId="{A8290FA7-622A-D149-8650-9DF3F18680D5}"/>
    <pc:docChg chg="undo redo custSel addSld delSld modSld sldOrd modMainMaster">
      <pc:chgData name="Riccardo Berta" userId="c8694f89-bba4-4576-b0a8-456619ca5a8c" providerId="ADAL" clId="{A8290FA7-622A-D149-8650-9DF3F18680D5}" dt="2022-07-27T13:36:04.688" v="2998"/>
      <pc:docMkLst>
        <pc:docMk/>
      </pc:docMkLst>
      <pc:sldChg chg="delSp modSp mod">
        <pc:chgData name="Riccardo Berta" userId="c8694f89-bba4-4576-b0a8-456619ca5a8c" providerId="ADAL" clId="{A8290FA7-622A-D149-8650-9DF3F18680D5}" dt="2022-07-27T13:35:14.530" v="2993" actId="20577"/>
        <pc:sldMkLst>
          <pc:docMk/>
          <pc:sldMk cId="0" sldId="256"/>
        </pc:sldMkLst>
        <pc:spChg chg="mod">
          <ac:chgData name="Riccardo Berta" userId="c8694f89-bba4-4576-b0a8-456619ca5a8c" providerId="ADAL" clId="{A8290FA7-622A-D149-8650-9DF3F18680D5}" dt="2022-07-27T13:35:14.530" v="2993" actId="20577"/>
          <ac:spMkLst>
            <pc:docMk/>
            <pc:sldMk cId="0" sldId="256"/>
            <ac:spMk id="62" creationId="{00000000-0000-0000-0000-000000000000}"/>
          </ac:spMkLst>
        </pc:spChg>
        <pc:spChg chg="del">
          <ac:chgData name="Riccardo Berta" userId="c8694f89-bba4-4576-b0a8-456619ca5a8c" providerId="ADAL" clId="{A8290FA7-622A-D149-8650-9DF3F18680D5}" dt="2022-07-18T11:40:08.016" v="50" actId="478"/>
          <ac:spMkLst>
            <pc:docMk/>
            <pc:sldMk cId="0" sldId="256"/>
            <ac:spMk id="78" creationId="{00000000-0000-0000-0000-000000000000}"/>
          </ac:spMkLst>
        </pc:spChg>
        <pc:grpChg chg="del">
          <ac:chgData name="Riccardo Berta" userId="c8694f89-bba4-4576-b0a8-456619ca5a8c" providerId="ADAL" clId="{A8290FA7-622A-D149-8650-9DF3F18680D5}" dt="2022-07-18T11:40:10.605" v="51" actId="478"/>
          <ac:grpSpMkLst>
            <pc:docMk/>
            <pc:sldMk cId="0" sldId="256"/>
            <ac:grpSpMk id="63" creationId="{00000000-0000-0000-0000-000000000000}"/>
          </ac:grpSpMkLst>
        </pc:grp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66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69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74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75" creationId="{00000000-0000-0000-0000-000000000000}"/>
          </ac:cxnSpMkLst>
        </pc:cxnChg>
      </pc:sldChg>
      <pc:sldChg chg="delSp modSp mod">
        <pc:chgData name="Riccardo Berta" userId="c8694f89-bba4-4576-b0a8-456619ca5a8c" providerId="ADAL" clId="{A8290FA7-622A-D149-8650-9DF3F18680D5}" dt="2022-07-27T08:46:23.569" v="1166" actId="948"/>
        <pc:sldMkLst>
          <pc:docMk/>
          <pc:sldMk cId="0" sldId="257"/>
        </pc:sldMkLst>
        <pc:spChg chg="mod">
          <ac:chgData name="Riccardo Berta" userId="c8694f89-bba4-4576-b0a8-456619ca5a8c" providerId="ADAL" clId="{A8290FA7-622A-D149-8650-9DF3F18680D5}" dt="2022-07-27T07:46:33.325" v="171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08:46:23.569" v="1166" actId="948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A8290FA7-622A-D149-8650-9DF3F18680D5}" dt="2022-07-18T11:39:52.245" v="18" actId="478"/>
          <ac:picMkLst>
            <pc:docMk/>
            <pc:sldMk cId="0" sldId="257"/>
            <ac:picMk id="85" creationId="{00000000-0000-0000-0000-000000000000}"/>
          </ac:picMkLst>
        </pc:picChg>
      </pc:sldChg>
      <pc:sldChg chg="addSp modSp new mod modNotes">
        <pc:chgData name="Riccardo Berta" userId="c8694f89-bba4-4576-b0a8-456619ca5a8c" providerId="ADAL" clId="{A8290FA7-622A-D149-8650-9DF3F18680D5}" dt="2022-07-27T08:52:46.755" v="1313" actId="113"/>
        <pc:sldMkLst>
          <pc:docMk/>
          <pc:sldMk cId="1899110855" sldId="258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1899110855" sldId="258"/>
            <ac:spMk id="2" creationId="{9A367158-2E24-E90C-7ECC-502AB323ED05}"/>
          </ac:spMkLst>
        </pc:spChg>
        <pc:spChg chg="mod">
          <ac:chgData name="Riccardo Berta" userId="c8694f89-bba4-4576-b0a8-456619ca5a8c" providerId="ADAL" clId="{A8290FA7-622A-D149-8650-9DF3F18680D5}" dt="2022-07-27T08:52:46.755" v="1313" actId="113"/>
          <ac:spMkLst>
            <pc:docMk/>
            <pc:sldMk cId="1899110855" sldId="258"/>
            <ac:spMk id="3" creationId="{3F2C94B7-5C82-7750-8B45-751562B2B6D0}"/>
          </ac:spMkLst>
        </pc:spChg>
        <pc:picChg chg="add mod">
          <ac:chgData name="Riccardo Berta" userId="c8694f89-bba4-4576-b0a8-456619ca5a8c" providerId="ADAL" clId="{A8290FA7-622A-D149-8650-9DF3F18680D5}" dt="2022-07-27T08:50:59.788" v="1228" actId="1076"/>
          <ac:picMkLst>
            <pc:docMk/>
            <pc:sldMk cId="1899110855" sldId="258"/>
            <ac:picMk id="4" creationId="{1FB36129-1438-3CA3-2875-A711720E74DA}"/>
          </ac:picMkLst>
        </pc:picChg>
      </pc:sldChg>
      <pc:sldChg chg="new del">
        <pc:chgData name="Riccardo Berta" userId="c8694f89-bba4-4576-b0a8-456619ca5a8c" providerId="ADAL" clId="{A8290FA7-622A-D149-8650-9DF3F18680D5}" dt="2022-07-27T07:48:28.832" v="223" actId="2696"/>
        <pc:sldMkLst>
          <pc:docMk/>
          <pc:sldMk cId="182339981" sldId="259"/>
        </pc:sldMkLst>
      </pc:sldChg>
      <pc:sldChg chg="del">
        <pc:chgData name="Riccardo Berta" userId="c8694f89-bba4-4576-b0a8-456619ca5a8c" providerId="ADAL" clId="{A8290FA7-622A-D149-8650-9DF3F18680D5}" dt="2022-07-18T11:39:57.790" v="23" actId="2696"/>
        <pc:sldMkLst>
          <pc:docMk/>
          <pc:sldMk cId="3018556184" sldId="259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3018556184" sldId="259"/>
            <ac:spMk id="2" creationId="{41268BF7-2F3B-A5C4-4F7E-1982399FCE62}"/>
          </ac:spMkLst>
        </pc:spChg>
        <pc:spChg chg="mod">
          <ac:chgData name="Riccardo Berta" userId="c8694f89-bba4-4576-b0a8-456619ca5a8c" providerId="ADAL" clId="{A8290FA7-622A-D149-8650-9DF3F18680D5}" dt="2022-07-27T13:36:04.688" v="2998"/>
          <ac:spMkLst>
            <pc:docMk/>
            <pc:sldMk cId="3018556184" sldId="259"/>
            <ac:spMk id="3" creationId="{38BFAA1C-1163-169B-2D77-6FEF73CC8512}"/>
          </ac:spMkLst>
        </pc:spChg>
      </pc:sldChg>
      <pc:sldChg chg="addSp modSp new mod">
        <pc:chgData name="Riccardo Berta" userId="c8694f89-bba4-4576-b0a8-456619ca5a8c" providerId="ADAL" clId="{A8290FA7-622A-D149-8650-9DF3F18680D5}" dt="2022-07-27T08:48:59.292" v="1210" actId="1076"/>
        <pc:sldMkLst>
          <pc:docMk/>
          <pc:sldMk cId="1104208334" sldId="260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1104208334" sldId="260"/>
            <ac:spMk id="2" creationId="{BCB44347-B705-702C-8C13-25742F95F00E}"/>
          </ac:spMkLst>
        </pc:spChg>
        <pc:spChg chg="mod">
          <ac:chgData name="Riccardo Berta" userId="c8694f89-bba4-4576-b0a8-456619ca5a8c" providerId="ADAL" clId="{A8290FA7-622A-D149-8650-9DF3F18680D5}" dt="2022-07-27T08:48:34.600" v="1207" actId="20577"/>
          <ac:spMkLst>
            <pc:docMk/>
            <pc:sldMk cId="1104208334" sldId="260"/>
            <ac:spMk id="3" creationId="{1C462C8B-759C-C2C7-EA44-1505F85DD073}"/>
          </ac:spMkLst>
        </pc:spChg>
        <pc:picChg chg="add mod">
          <ac:chgData name="Riccardo Berta" userId="c8694f89-bba4-4576-b0a8-456619ca5a8c" providerId="ADAL" clId="{A8290FA7-622A-D149-8650-9DF3F18680D5}" dt="2022-07-27T08:48:59.292" v="1210" actId="1076"/>
          <ac:picMkLst>
            <pc:docMk/>
            <pc:sldMk cId="1104208334" sldId="260"/>
            <ac:picMk id="1026" creationId="{B4CA9CEF-2B94-4431-1046-06B5B4A61164}"/>
          </ac:picMkLst>
        </pc:picChg>
      </pc:sldChg>
      <pc:sldChg chg="del">
        <pc:chgData name="Riccardo Berta" userId="c8694f89-bba4-4576-b0a8-456619ca5a8c" providerId="ADAL" clId="{A8290FA7-622A-D149-8650-9DF3F18680D5}" dt="2022-07-18T11:39:58.142" v="25" actId="2696"/>
        <pc:sldMkLst>
          <pc:docMk/>
          <pc:sldMk cId="1290395919" sldId="261"/>
        </pc:sldMkLst>
        <pc:spChg chg="mod">
          <ac:chgData name="Riccardo Berta" userId="c8694f89-bba4-4576-b0a8-456619ca5a8c" providerId="ADAL" clId="{A8290FA7-622A-D149-8650-9DF3F18680D5}" dt="2022-07-27T09:02:55.174" v="1405" actId="313"/>
          <ac:spMkLst>
            <pc:docMk/>
            <pc:sldMk cId="1290395919" sldId="261"/>
            <ac:spMk id="2" creationId="{7ACF5050-2FE7-D51A-3B42-49745B74F8BD}"/>
          </ac:spMkLst>
        </pc:spChg>
        <pc:spChg chg="mod">
          <ac:chgData name="Riccardo Berta" userId="c8694f89-bba4-4576-b0a8-456619ca5a8c" providerId="ADAL" clId="{A8290FA7-622A-D149-8650-9DF3F18680D5}" dt="2022-07-27T10:13:59.822" v="1768" actId="20577"/>
          <ac:spMkLst>
            <pc:docMk/>
            <pc:sldMk cId="1290395919" sldId="261"/>
            <ac:spMk id="3" creationId="{443CA410-E246-EACE-351E-80C846A06F66}"/>
          </ac:spMkLst>
        </pc:spChg>
      </pc:sldChg>
      <pc:sldChg chg="new del">
        <pc:chgData name="Riccardo Berta" userId="c8694f89-bba4-4576-b0a8-456619ca5a8c" providerId="ADAL" clId="{A8290FA7-622A-D149-8650-9DF3F18680D5}" dt="2022-07-27T10:14:34.151" v="1776" actId="2696"/>
        <pc:sldMkLst>
          <pc:docMk/>
          <pc:sldMk cId="1228403239" sldId="262"/>
        </pc:sldMkLst>
      </pc:sldChg>
      <pc:sldChg chg="addSp modSp add mod">
        <pc:chgData name="Riccardo Berta" userId="c8694f89-bba4-4576-b0a8-456619ca5a8c" providerId="ADAL" clId="{A8290FA7-622A-D149-8650-9DF3F18680D5}" dt="2022-07-27T10:42:13.820" v="2230" actId="113"/>
        <pc:sldMkLst>
          <pc:docMk/>
          <pc:sldMk cId="4130549615" sldId="262"/>
        </pc:sldMkLst>
        <pc:spChg chg="mod">
          <ac:chgData name="Riccardo Berta" userId="c8694f89-bba4-4576-b0a8-456619ca5a8c" providerId="ADAL" clId="{A8290FA7-622A-D149-8650-9DF3F18680D5}" dt="2022-07-27T10:14:47.805" v="1801" actId="20577"/>
          <ac:spMkLst>
            <pc:docMk/>
            <pc:sldMk cId="4130549615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42:13.820" v="2230" actId="113"/>
          <ac:spMkLst>
            <pc:docMk/>
            <pc:sldMk cId="4130549615" sldId="26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A8290FA7-622A-D149-8650-9DF3F18680D5}" dt="2022-07-27T10:41:57.614" v="2224" actId="1076"/>
          <ac:picMkLst>
            <pc:docMk/>
            <pc:sldMk cId="4130549615" sldId="262"/>
            <ac:picMk id="2" creationId="{DE7BB65F-08A4-B6D2-CED9-F0FFBD5CDBF9}"/>
          </ac:picMkLst>
        </pc:picChg>
        <pc:picChg chg="add mod">
          <ac:chgData name="Riccardo Berta" userId="c8694f89-bba4-4576-b0a8-456619ca5a8c" providerId="ADAL" clId="{A8290FA7-622A-D149-8650-9DF3F18680D5}" dt="2022-07-27T10:42:07.380" v="2229" actId="1076"/>
          <ac:picMkLst>
            <pc:docMk/>
            <pc:sldMk cId="4130549615" sldId="262"/>
            <ac:picMk id="3" creationId="{8F10188F-1192-CC5C-9229-6680F9B1F8A4}"/>
          </ac:picMkLst>
        </pc:picChg>
      </pc:sldChg>
      <pc:sldChg chg="new del">
        <pc:chgData name="Riccardo Berta" userId="c8694f89-bba4-4576-b0a8-456619ca5a8c" providerId="ADAL" clId="{A8290FA7-622A-D149-8650-9DF3F18680D5}" dt="2022-07-27T10:14:17.648" v="1770" actId="2696"/>
        <pc:sldMkLst>
          <pc:docMk/>
          <pc:sldMk cId="4179454221" sldId="262"/>
        </pc:sldMkLst>
      </pc:sldChg>
      <pc:sldChg chg="addSp delSp modSp new del mod">
        <pc:chgData name="Riccardo Berta" userId="c8694f89-bba4-4576-b0a8-456619ca5a8c" providerId="ADAL" clId="{A8290FA7-622A-D149-8650-9DF3F18680D5}" dt="2022-07-27T10:14:36.007" v="1777" actId="2696"/>
        <pc:sldMkLst>
          <pc:docMk/>
          <pc:sldMk cId="2702540954" sldId="263"/>
        </pc:sldMkLst>
        <pc:spChg chg="add del mod">
          <ac:chgData name="Riccardo Berta" userId="c8694f89-bba4-4576-b0a8-456619ca5a8c" providerId="ADAL" clId="{A8290FA7-622A-D149-8650-9DF3F18680D5}" dt="2022-07-27T10:14:34.058" v="1775"/>
          <ac:spMkLst>
            <pc:docMk/>
            <pc:sldMk cId="2702540954" sldId="263"/>
            <ac:spMk id="3" creationId="{3202F38C-70E9-B11B-4CF4-DD7C2BF1118A}"/>
          </ac:spMkLst>
        </pc:spChg>
      </pc:sldChg>
      <pc:sldChg chg="del">
        <pc:chgData name="Riccardo Berta" userId="c8694f89-bba4-4576-b0a8-456619ca5a8c" providerId="ADAL" clId="{A8290FA7-622A-D149-8650-9DF3F18680D5}" dt="2022-07-18T11:39:58.451" v="27" actId="2696"/>
        <pc:sldMkLst>
          <pc:docMk/>
          <pc:sldMk cId="3102138681" sldId="263"/>
        </pc:sldMkLst>
        <pc:spChg chg="add mod">
          <ac:chgData name="Riccardo Berta" userId="c8694f89-bba4-4576-b0a8-456619ca5a8c" providerId="ADAL" clId="{A8290FA7-622A-D149-8650-9DF3F18680D5}" dt="2022-07-27T13:25:04.866" v="2759" actId="113"/>
          <ac:spMkLst>
            <pc:docMk/>
            <pc:sldMk cId="3102138681" sldId="263"/>
            <ac:spMk id="4" creationId="{F4D09BBD-B357-6547-1869-C5A2382FCC8B}"/>
          </ac:spMkLst>
        </pc:spChg>
        <pc:spChg chg="add del mod">
          <ac:chgData name="Riccardo Berta" userId="c8694f89-bba4-4576-b0a8-456619ca5a8c" providerId="ADAL" clId="{A8290FA7-622A-D149-8650-9DF3F18680D5}" dt="2022-07-27T11:15:39.262" v="2505" actId="478"/>
          <ac:spMkLst>
            <pc:docMk/>
            <pc:sldMk cId="3102138681" sldId="263"/>
            <ac:spMk id="5" creationId="{23AC3424-715D-3F08-932D-C2CF108A7059}"/>
          </ac:spMkLst>
        </pc:spChg>
        <pc:spChg chg="add mod">
          <ac:chgData name="Riccardo Berta" userId="c8694f89-bba4-4576-b0a8-456619ca5a8c" providerId="ADAL" clId="{A8290FA7-622A-D149-8650-9DF3F18680D5}" dt="2022-07-27T11:16:53.879" v="2519" actId="1076"/>
          <ac:spMkLst>
            <pc:docMk/>
            <pc:sldMk cId="3102138681" sldId="263"/>
            <ac:spMk id="6" creationId="{E6A53417-994D-A7A5-6B3C-BE4F99893522}"/>
          </ac:spMkLst>
        </pc:spChg>
        <pc:spChg chg="add mod">
          <ac:chgData name="Riccardo Berta" userId="c8694f89-bba4-4576-b0a8-456619ca5a8c" providerId="ADAL" clId="{A8290FA7-622A-D149-8650-9DF3F18680D5}" dt="2022-07-27T11:16:53.879" v="2519" actId="1076"/>
          <ac:spMkLst>
            <pc:docMk/>
            <pc:sldMk cId="3102138681" sldId="263"/>
            <ac:spMk id="7" creationId="{A40D36EA-EE11-0232-DF5A-70C2463FA6D7}"/>
          </ac:spMkLst>
        </pc:spChg>
        <pc:spChg chg="mod">
          <ac:chgData name="Riccardo Berta" userId="c8694f89-bba4-4576-b0a8-456619ca5a8c" providerId="ADAL" clId="{A8290FA7-622A-D149-8650-9DF3F18680D5}" dt="2022-07-27T10:48:03.941" v="2323" actId="20577"/>
          <ac:spMkLst>
            <pc:docMk/>
            <pc:sldMk cId="3102138681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48:06.788" v="2324" actId="20577"/>
          <ac:spMkLst>
            <pc:docMk/>
            <pc:sldMk cId="3102138681" sldId="263"/>
            <ac:spMk id="84" creationId="{00000000-0000-0000-0000-000000000000}"/>
          </ac:spMkLst>
        </pc:spChg>
        <pc:grpChg chg="add del mod">
          <ac:chgData name="Riccardo Berta" userId="c8694f89-bba4-4576-b0a8-456619ca5a8c" providerId="ADAL" clId="{A8290FA7-622A-D149-8650-9DF3F18680D5}" dt="2022-07-27T11:18:00.757" v="2523" actId="478"/>
          <ac:grpSpMkLst>
            <pc:docMk/>
            <pc:sldMk cId="3102138681" sldId="263"/>
            <ac:grpSpMk id="8" creationId="{197E1684-FF9E-2244-C365-B25FF288C192}"/>
          </ac:grpSpMkLst>
        </pc:grpChg>
        <pc:picChg chg="del">
          <ac:chgData name="Riccardo Berta" userId="c8694f89-bba4-4576-b0a8-456619ca5a8c" providerId="ADAL" clId="{A8290FA7-622A-D149-8650-9DF3F18680D5}" dt="2022-07-27T10:43:13.465" v="2245" actId="478"/>
          <ac:picMkLst>
            <pc:docMk/>
            <pc:sldMk cId="3102138681" sldId="263"/>
            <ac:picMk id="2" creationId="{DE7BB65F-08A4-B6D2-CED9-F0FFBD5CDBF9}"/>
          </ac:picMkLst>
        </pc:picChg>
        <pc:picChg chg="del">
          <ac:chgData name="Riccardo Berta" userId="c8694f89-bba4-4576-b0a8-456619ca5a8c" providerId="ADAL" clId="{A8290FA7-622A-D149-8650-9DF3F18680D5}" dt="2022-07-27T10:43:13.005" v="2244" actId="478"/>
          <ac:picMkLst>
            <pc:docMk/>
            <pc:sldMk cId="3102138681" sldId="263"/>
            <ac:picMk id="3" creationId="{8F10188F-1192-CC5C-9229-6680F9B1F8A4}"/>
          </ac:picMkLst>
        </pc:picChg>
        <pc:picChg chg="add mod">
          <ac:chgData name="Riccardo Berta" userId="c8694f89-bba4-4576-b0a8-456619ca5a8c" providerId="ADAL" clId="{A8290FA7-622A-D149-8650-9DF3F18680D5}" dt="2022-07-27T13:24:53.552" v="2751" actId="1076"/>
          <ac:picMkLst>
            <pc:docMk/>
            <pc:sldMk cId="3102138681" sldId="263"/>
            <ac:picMk id="10" creationId="{0E81828B-E89F-25E9-3F87-0F05B85C6E21}"/>
          </ac:picMkLst>
        </pc:picChg>
        <pc:picChg chg="add mod">
          <ac:chgData name="Riccardo Berta" userId="c8694f89-bba4-4576-b0a8-456619ca5a8c" providerId="ADAL" clId="{A8290FA7-622A-D149-8650-9DF3F18680D5}" dt="2022-07-27T11:16:53.879" v="2519" actId="1076"/>
          <ac:picMkLst>
            <pc:docMk/>
            <pc:sldMk cId="3102138681" sldId="263"/>
            <ac:picMk id="2050" creationId="{A53CAF74-1BDF-FAC7-6840-B2596884FF7F}"/>
          </ac:picMkLst>
        </pc:picChg>
      </pc:sldChg>
      <pc:sldChg chg="addSp modSp add del mod">
        <pc:chgData name="Riccardo Berta" userId="c8694f89-bba4-4576-b0a8-456619ca5a8c" providerId="ADAL" clId="{A8290FA7-622A-D149-8650-9DF3F18680D5}" dt="2022-07-27T10:42:20.886" v="2231" actId="2696"/>
        <pc:sldMkLst>
          <pc:docMk/>
          <pc:sldMk cId="3911169705" sldId="263"/>
        </pc:sldMkLst>
        <pc:spChg chg="mod">
          <ac:chgData name="Riccardo Berta" userId="c8694f89-bba4-4576-b0a8-456619ca5a8c" providerId="ADAL" clId="{A8290FA7-622A-D149-8650-9DF3F18680D5}" dt="2022-07-27T10:33:15.496" v="2048" actId="20577"/>
          <ac:spMkLst>
            <pc:docMk/>
            <pc:sldMk cId="3911169705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34:05.441" v="2067" actId="20577"/>
          <ac:spMkLst>
            <pc:docMk/>
            <pc:sldMk cId="3911169705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A8290FA7-622A-D149-8650-9DF3F18680D5}" dt="2022-07-27T10:33:53.682" v="2062" actId="14100"/>
          <ac:picMkLst>
            <pc:docMk/>
            <pc:sldMk cId="3911169705" sldId="263"/>
            <ac:picMk id="2" creationId="{D4B2A0E7-4B4D-E6BD-CA2B-E156742EB348}"/>
          </ac:picMkLst>
        </pc:picChg>
        <pc:picChg chg="add mod">
          <ac:chgData name="Riccardo Berta" userId="c8694f89-bba4-4576-b0a8-456619ca5a8c" providerId="ADAL" clId="{A8290FA7-622A-D149-8650-9DF3F18680D5}" dt="2022-07-27T10:34:01.183" v="2064" actId="1076"/>
          <ac:picMkLst>
            <pc:docMk/>
            <pc:sldMk cId="3911169705" sldId="263"/>
            <ac:picMk id="3" creationId="{DB1314C3-2E54-D0A9-2C2E-0B14369A70D5}"/>
          </ac:picMkLst>
        </pc:picChg>
      </pc:sldChg>
      <pc:sldChg chg="del">
        <pc:chgData name="Riccardo Berta" userId="c8694f89-bba4-4576-b0a8-456619ca5a8c" providerId="ADAL" clId="{A8290FA7-622A-D149-8650-9DF3F18680D5}" dt="2022-07-18T11:39:58.616" v="28" actId="2696"/>
        <pc:sldMkLst>
          <pc:docMk/>
          <pc:sldMk cId="2113557187" sldId="264"/>
        </pc:sldMkLst>
        <pc:spChg chg="add del">
          <ac:chgData name="Riccardo Berta" userId="c8694f89-bba4-4576-b0a8-456619ca5a8c" providerId="ADAL" clId="{A8290FA7-622A-D149-8650-9DF3F18680D5}" dt="2022-07-27T11:59:11.727" v="2638" actId="478"/>
          <ac:spMkLst>
            <pc:docMk/>
            <pc:sldMk cId="2113557187" sldId="264"/>
            <ac:spMk id="3" creationId="{BC1FDF23-921F-5E18-9CFF-ACCFCF450821}"/>
          </ac:spMkLst>
        </pc:spChg>
        <pc:spChg chg="mod">
          <ac:chgData name="Riccardo Berta" userId="c8694f89-bba4-4576-b0a8-456619ca5a8c" providerId="ADAL" clId="{A8290FA7-622A-D149-8650-9DF3F18680D5}" dt="2022-07-27T11:59:29.324" v="2645" actId="5793"/>
          <ac:spMkLst>
            <pc:docMk/>
            <pc:sldMk cId="2113557187" sldId="264"/>
            <ac:spMk id="4" creationId="{F4D09BBD-B357-6547-1869-C5A2382FCC8B}"/>
          </ac:spMkLst>
        </pc:spChg>
        <pc:spChg chg="add del">
          <ac:chgData name="Riccardo Berta" userId="c8694f89-bba4-4576-b0a8-456619ca5a8c" providerId="ADAL" clId="{A8290FA7-622A-D149-8650-9DF3F18680D5}" dt="2022-07-27T11:59:15.052" v="2640" actId="478"/>
          <ac:spMkLst>
            <pc:docMk/>
            <pc:sldMk cId="2113557187" sldId="264"/>
            <ac:spMk id="6" creationId="{2CCFB366-8A7D-5E7E-B99E-3A97CFF1730F}"/>
          </ac:spMkLst>
        </pc:spChg>
        <pc:picChg chg="del">
          <ac:chgData name="Riccardo Berta" userId="c8694f89-bba4-4576-b0a8-456619ca5a8c" providerId="ADAL" clId="{A8290FA7-622A-D149-8650-9DF3F18680D5}" dt="2022-07-27T11:59:09.596" v="2636" actId="478"/>
          <ac:picMkLst>
            <pc:docMk/>
            <pc:sldMk cId="2113557187" sldId="264"/>
            <ac:picMk id="10" creationId="{0E81828B-E89F-25E9-3F87-0F05B85C6E21}"/>
          </ac:picMkLst>
        </pc:picChg>
        <pc:picChg chg="add mod">
          <ac:chgData name="Riccardo Berta" userId="c8694f89-bba4-4576-b0a8-456619ca5a8c" providerId="ADAL" clId="{A8290FA7-622A-D149-8650-9DF3F18680D5}" dt="2022-07-27T13:22:18.527" v="2647" actId="14100"/>
          <ac:picMkLst>
            <pc:docMk/>
            <pc:sldMk cId="2113557187" sldId="264"/>
            <ac:picMk id="3074" creationId="{9CA02893-40B1-CBA3-7B52-7B9773D440DD}"/>
          </ac:picMkLst>
        </pc:picChg>
      </pc:sldChg>
      <pc:sldChg chg="del">
        <pc:chgData name="Riccardo Berta" userId="c8694f89-bba4-4576-b0a8-456619ca5a8c" providerId="ADAL" clId="{A8290FA7-622A-D149-8650-9DF3F18680D5}" dt="2022-07-18T11:39:58.749" v="29" actId="2696"/>
        <pc:sldMkLst>
          <pc:docMk/>
          <pc:sldMk cId="2045385232" sldId="265"/>
        </pc:sldMkLst>
        <pc:spChg chg="mod">
          <ac:chgData name="Riccardo Berta" userId="c8694f89-bba4-4576-b0a8-456619ca5a8c" providerId="ADAL" clId="{A8290FA7-622A-D149-8650-9DF3F18680D5}" dt="2022-07-27T13:28:40.287" v="2835" actId="20577"/>
          <ac:spMkLst>
            <pc:docMk/>
            <pc:sldMk cId="2045385232" sldId="265"/>
            <ac:spMk id="2" creationId="{7ACF5050-2FE7-D51A-3B42-49745B74F8BD}"/>
          </ac:spMkLst>
        </pc:spChg>
        <pc:spChg chg="mod">
          <ac:chgData name="Riccardo Berta" userId="c8694f89-bba4-4576-b0a8-456619ca5a8c" providerId="ADAL" clId="{A8290FA7-622A-D149-8650-9DF3F18680D5}" dt="2022-07-27T13:34:43.252" v="2978" actId="20577"/>
          <ac:spMkLst>
            <pc:docMk/>
            <pc:sldMk cId="2045385232" sldId="265"/>
            <ac:spMk id="3" creationId="{443CA410-E246-EACE-351E-80C846A06F66}"/>
          </ac:spMkLst>
        </pc:spChg>
        <pc:picChg chg="add mod">
          <ac:chgData name="Riccardo Berta" userId="c8694f89-bba4-4576-b0a8-456619ca5a8c" providerId="ADAL" clId="{A8290FA7-622A-D149-8650-9DF3F18680D5}" dt="2022-07-27T13:29:04.301" v="2839" actId="1076"/>
          <ac:picMkLst>
            <pc:docMk/>
            <pc:sldMk cId="2045385232" sldId="265"/>
            <ac:picMk id="5" creationId="{6F2A372C-E4F3-6EB3-7011-0A41077F7959}"/>
          </ac:picMkLst>
        </pc:picChg>
      </pc:sldChg>
      <pc:sldChg chg="del">
        <pc:chgData name="Riccardo Berta" userId="c8694f89-bba4-4576-b0a8-456619ca5a8c" providerId="ADAL" clId="{A8290FA7-622A-D149-8650-9DF3F18680D5}" dt="2022-07-18T11:39:58.869" v="30" actId="2696"/>
        <pc:sldMkLst>
          <pc:docMk/>
          <pc:sldMk cId="4181844165" sldId="266"/>
        </pc:sldMkLst>
      </pc:sldChg>
      <pc:sldChg chg="del">
        <pc:chgData name="Riccardo Berta" userId="c8694f89-bba4-4576-b0a8-456619ca5a8c" providerId="ADAL" clId="{A8290FA7-622A-D149-8650-9DF3F18680D5}" dt="2022-07-18T11:39:59.035" v="31" actId="2696"/>
        <pc:sldMkLst>
          <pc:docMk/>
          <pc:sldMk cId="216455838" sldId="267"/>
        </pc:sldMkLst>
      </pc:sldChg>
      <pc:sldChg chg="del">
        <pc:chgData name="Riccardo Berta" userId="c8694f89-bba4-4576-b0a8-456619ca5a8c" providerId="ADAL" clId="{A8290FA7-622A-D149-8650-9DF3F18680D5}" dt="2022-07-18T11:39:59.202" v="32" actId="2696"/>
        <pc:sldMkLst>
          <pc:docMk/>
          <pc:sldMk cId="3471997037" sldId="269"/>
        </pc:sldMkLst>
      </pc:sldChg>
      <pc:sldChg chg="del">
        <pc:chgData name="Riccardo Berta" userId="c8694f89-bba4-4576-b0a8-456619ca5a8c" providerId="ADAL" clId="{A8290FA7-622A-D149-8650-9DF3F18680D5}" dt="2022-07-18T11:39:59.363" v="33" actId="2696"/>
        <pc:sldMkLst>
          <pc:docMk/>
          <pc:sldMk cId="3130917410" sldId="270"/>
        </pc:sldMkLst>
      </pc:sldChg>
      <pc:sldChg chg="del">
        <pc:chgData name="Riccardo Berta" userId="c8694f89-bba4-4576-b0a8-456619ca5a8c" providerId="ADAL" clId="{A8290FA7-622A-D149-8650-9DF3F18680D5}" dt="2022-07-18T11:39:59.502" v="34" actId="2696"/>
        <pc:sldMkLst>
          <pc:docMk/>
          <pc:sldMk cId="2266699268" sldId="271"/>
        </pc:sldMkLst>
      </pc:sldChg>
      <pc:sldChg chg="del">
        <pc:chgData name="Riccardo Berta" userId="c8694f89-bba4-4576-b0a8-456619ca5a8c" providerId="ADAL" clId="{A8290FA7-622A-D149-8650-9DF3F18680D5}" dt="2022-07-18T11:40:00.091" v="38" actId="2696"/>
        <pc:sldMkLst>
          <pc:docMk/>
          <pc:sldMk cId="993270251" sldId="272"/>
        </pc:sldMkLst>
      </pc:sldChg>
      <pc:sldChg chg="del">
        <pc:chgData name="Riccardo Berta" userId="c8694f89-bba4-4576-b0a8-456619ca5a8c" providerId="ADAL" clId="{A8290FA7-622A-D149-8650-9DF3F18680D5}" dt="2022-07-18T11:39:59.623" v="35" actId="2696"/>
        <pc:sldMkLst>
          <pc:docMk/>
          <pc:sldMk cId="3843819371" sldId="273"/>
        </pc:sldMkLst>
      </pc:sldChg>
      <pc:sldChg chg="del">
        <pc:chgData name="Riccardo Berta" userId="c8694f89-bba4-4576-b0a8-456619ca5a8c" providerId="ADAL" clId="{A8290FA7-622A-D149-8650-9DF3F18680D5}" dt="2022-07-18T11:39:59.806" v="36" actId="2696"/>
        <pc:sldMkLst>
          <pc:docMk/>
          <pc:sldMk cId="3084049364" sldId="274"/>
        </pc:sldMkLst>
      </pc:sldChg>
      <pc:sldChg chg="del">
        <pc:chgData name="Riccardo Berta" userId="c8694f89-bba4-4576-b0a8-456619ca5a8c" providerId="ADAL" clId="{A8290FA7-622A-D149-8650-9DF3F18680D5}" dt="2022-07-18T11:39:59.937" v="37" actId="2696"/>
        <pc:sldMkLst>
          <pc:docMk/>
          <pc:sldMk cId="284781631" sldId="275"/>
        </pc:sldMkLst>
      </pc:sldChg>
      <pc:sldMasterChg chg="modSp mod delSldLayout modSldLayout">
        <pc:chgData name="Riccardo Berta" userId="c8694f89-bba4-4576-b0a8-456619ca5a8c" providerId="ADAL" clId="{A8290FA7-622A-D149-8650-9DF3F18680D5}" dt="2022-07-27T08:45:00.853" v="1135" actId="20577"/>
        <pc:sldMasterMkLst>
          <pc:docMk/>
          <pc:sldMasterMk cId="0" sldId="2147483659"/>
        </pc:sldMasterMkLst>
        <pc:spChg chg="mod">
          <ac:chgData name="Riccardo Berta" userId="c8694f89-bba4-4576-b0a8-456619ca5a8c" providerId="ADAL" clId="{A8290FA7-622A-D149-8650-9DF3F18680D5}" dt="2022-07-27T08:45:00.853" v="1135" actId="20577"/>
          <ac:spMkLst>
            <pc:docMk/>
            <pc:sldMasterMk cId="0" sldId="2147483659"/>
            <ac:spMk id="7" creationId="{00000000-0000-0000-0000-000000000000}"/>
          </ac:spMkLst>
        </pc:spChg>
        <pc:sldLayoutChg chg="del">
          <pc:chgData name="Riccardo Berta" userId="c8694f89-bba4-4576-b0a8-456619ca5a8c" providerId="ADAL" clId="{A8290FA7-622A-D149-8650-9DF3F18680D5}" dt="2022-07-27T07:48:28.832" v="223" actId="2696"/>
          <pc:sldLayoutMkLst>
            <pc:docMk/>
            <pc:sldMasterMk cId="0" sldId="2147483659"/>
            <pc:sldLayoutMk cId="0" sldId="2147483649"/>
          </pc:sldLayoutMkLst>
        </pc:sldLayoutChg>
        <pc:sldLayoutChg chg="delSp">
          <pc:chgData name="Riccardo Berta" userId="c8694f89-bba4-4576-b0a8-456619ca5a8c" providerId="ADAL" clId="{A8290FA7-622A-D149-8650-9DF3F18680D5}" dt="2022-07-27T08:44:23.725" v="1124"/>
          <pc:sldLayoutMkLst>
            <pc:docMk/>
            <pc:sldMasterMk cId="0" sldId="2147483659"/>
            <pc:sldLayoutMk cId="0" sldId="2147483650"/>
          </pc:sldLayoutMkLst>
          <pc:spChg chg="del">
            <ac:chgData name="Riccardo Berta" userId="c8694f89-bba4-4576-b0a8-456619ca5a8c" providerId="ADAL" clId="{A8290FA7-622A-D149-8650-9DF3F18680D5}" dt="2022-07-27T08:44:23.725" v="1124"/>
            <ac:spMkLst>
              <pc:docMk/>
              <pc:sldMasterMk cId="0" sldId="2147483659"/>
              <pc:sldLayoutMk cId="0" sldId="2147483650"/>
              <ac:spMk id="22" creationId="{00000000-0000-0000-0000-000000000000}"/>
            </ac:spMkLst>
          </pc:spChg>
        </pc:sldLayoutChg>
      </pc:sldMasterChg>
    </pc:docChg>
  </pc:docChgLst>
  <pc:docChgLst>
    <pc:chgData name="Riccardo Berta" userId="c8694f89-bba4-4576-b0a8-456619ca5a8c" providerId="ADAL" clId="{BB313934-00E8-AF43-88F0-EEB6DAC44355}"/>
    <pc:docChg chg="custSel delSld modSld">
      <pc:chgData name="Riccardo Berta" userId="c8694f89-bba4-4576-b0a8-456619ca5a8c" providerId="ADAL" clId="{BB313934-00E8-AF43-88F0-EEB6DAC44355}" dt="2022-12-16T09:21:47.859" v="45" actId="478"/>
      <pc:docMkLst>
        <pc:docMk/>
      </pc:docMkLst>
      <pc:sldChg chg="modSp mod">
        <pc:chgData name="Riccardo Berta" userId="c8694f89-bba4-4576-b0a8-456619ca5a8c" providerId="ADAL" clId="{BB313934-00E8-AF43-88F0-EEB6DAC44355}" dt="2022-12-16T09:21:16.231" v="3" actId="20577"/>
        <pc:sldMkLst>
          <pc:docMk/>
          <pc:sldMk cId="0" sldId="256"/>
        </pc:sldMkLst>
        <pc:spChg chg="mod">
          <ac:chgData name="Riccardo Berta" userId="c8694f89-bba4-4576-b0a8-456619ca5a8c" providerId="ADAL" clId="{BB313934-00E8-AF43-88F0-EEB6DAC44355}" dt="2022-12-16T09:21:16.231" v="3" actId="20577"/>
          <ac:spMkLst>
            <pc:docMk/>
            <pc:sldMk cId="0" sldId="256"/>
            <ac:spMk id="62" creationId="{00000000-0000-0000-0000-000000000000}"/>
          </ac:spMkLst>
        </pc:spChg>
      </pc:sldChg>
      <pc:sldChg chg="modSp mod">
        <pc:chgData name="Riccardo Berta" userId="c8694f89-bba4-4576-b0a8-456619ca5a8c" providerId="ADAL" clId="{BB313934-00E8-AF43-88F0-EEB6DAC44355}" dt="2022-12-16T09:21:20.500" v="7" actId="20577"/>
        <pc:sldMkLst>
          <pc:docMk/>
          <pc:sldMk cId="0" sldId="264"/>
        </pc:sldMkLst>
        <pc:spChg chg="mod">
          <ac:chgData name="Riccardo Berta" userId="c8694f89-bba4-4576-b0a8-456619ca5a8c" providerId="ADAL" clId="{BB313934-00E8-AF43-88F0-EEB6DAC44355}" dt="2022-12-16T09:21:20.500" v="7" actId="20577"/>
          <ac:spMkLst>
            <pc:docMk/>
            <pc:sldMk cId="0" sldId="264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BB313934-00E8-AF43-88F0-EEB6DAC44355}" dt="2022-12-16T09:21:28.592" v="15" actId="20577"/>
        <pc:sldMkLst>
          <pc:docMk/>
          <pc:sldMk cId="2056707301" sldId="265"/>
        </pc:sldMkLst>
        <pc:spChg chg="mod">
          <ac:chgData name="Riccardo Berta" userId="c8694f89-bba4-4576-b0a8-456619ca5a8c" providerId="ADAL" clId="{BB313934-00E8-AF43-88F0-EEB6DAC44355}" dt="2022-12-16T09:21:25.378" v="11" actId="20577"/>
          <ac:spMkLst>
            <pc:docMk/>
            <pc:sldMk cId="2056707301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BB313934-00E8-AF43-88F0-EEB6DAC44355}" dt="2022-12-16T09:21:28.592" v="15" actId="20577"/>
          <ac:spMkLst>
            <pc:docMk/>
            <pc:sldMk cId="2056707301" sldId="265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BB313934-00E8-AF43-88F0-EEB6DAC44355}" dt="2022-12-16T09:21:30.388" v="16" actId="2696"/>
        <pc:sldMkLst>
          <pc:docMk/>
          <pc:sldMk cId="1146853789" sldId="266"/>
        </pc:sldMkLst>
      </pc:sldChg>
      <pc:sldChg chg="del">
        <pc:chgData name="Riccardo Berta" userId="c8694f89-bba4-4576-b0a8-456619ca5a8c" providerId="ADAL" clId="{BB313934-00E8-AF43-88F0-EEB6DAC44355}" dt="2022-12-16T09:21:30.903" v="18" actId="2696"/>
        <pc:sldMkLst>
          <pc:docMk/>
          <pc:sldMk cId="3383656126" sldId="267"/>
        </pc:sldMkLst>
      </pc:sldChg>
      <pc:sldChg chg="del">
        <pc:chgData name="Riccardo Berta" userId="c8694f89-bba4-4576-b0a8-456619ca5a8c" providerId="ADAL" clId="{BB313934-00E8-AF43-88F0-EEB6DAC44355}" dt="2022-12-16T09:21:31.210" v="19" actId="2696"/>
        <pc:sldMkLst>
          <pc:docMk/>
          <pc:sldMk cId="4001677473" sldId="268"/>
        </pc:sldMkLst>
      </pc:sldChg>
      <pc:sldChg chg="del">
        <pc:chgData name="Riccardo Berta" userId="c8694f89-bba4-4576-b0a8-456619ca5a8c" providerId="ADAL" clId="{BB313934-00E8-AF43-88F0-EEB6DAC44355}" dt="2022-12-16T09:21:31.738" v="20" actId="2696"/>
        <pc:sldMkLst>
          <pc:docMk/>
          <pc:sldMk cId="3775027952" sldId="269"/>
        </pc:sldMkLst>
      </pc:sldChg>
      <pc:sldChg chg="del">
        <pc:chgData name="Riccardo Berta" userId="c8694f89-bba4-4576-b0a8-456619ca5a8c" providerId="ADAL" clId="{BB313934-00E8-AF43-88F0-EEB6DAC44355}" dt="2022-12-16T09:21:32.055" v="21" actId="2696"/>
        <pc:sldMkLst>
          <pc:docMk/>
          <pc:sldMk cId="1310310143" sldId="270"/>
        </pc:sldMkLst>
      </pc:sldChg>
      <pc:sldChg chg="del">
        <pc:chgData name="Riccardo Berta" userId="c8694f89-bba4-4576-b0a8-456619ca5a8c" providerId="ADAL" clId="{BB313934-00E8-AF43-88F0-EEB6DAC44355}" dt="2022-12-16T09:21:33.897" v="27" actId="2696"/>
        <pc:sldMkLst>
          <pc:docMk/>
          <pc:sldMk cId="3840907075" sldId="271"/>
        </pc:sldMkLst>
      </pc:sldChg>
      <pc:sldChg chg="del">
        <pc:chgData name="Riccardo Berta" userId="c8694f89-bba4-4576-b0a8-456619ca5a8c" providerId="ADAL" clId="{BB313934-00E8-AF43-88F0-EEB6DAC44355}" dt="2022-12-16T09:21:30.708" v="17" actId="2696"/>
        <pc:sldMkLst>
          <pc:docMk/>
          <pc:sldMk cId="3791912446" sldId="272"/>
        </pc:sldMkLst>
      </pc:sldChg>
      <pc:sldChg chg="del">
        <pc:chgData name="Riccardo Berta" userId="c8694f89-bba4-4576-b0a8-456619ca5a8c" providerId="ADAL" clId="{BB313934-00E8-AF43-88F0-EEB6DAC44355}" dt="2022-12-16T09:21:32.345" v="22" actId="2696"/>
        <pc:sldMkLst>
          <pc:docMk/>
          <pc:sldMk cId="80569211" sldId="273"/>
        </pc:sldMkLst>
      </pc:sldChg>
      <pc:sldChg chg="del">
        <pc:chgData name="Riccardo Berta" userId="c8694f89-bba4-4576-b0a8-456619ca5a8c" providerId="ADAL" clId="{BB313934-00E8-AF43-88F0-EEB6DAC44355}" dt="2022-12-16T09:21:32.660" v="23" actId="2696"/>
        <pc:sldMkLst>
          <pc:docMk/>
          <pc:sldMk cId="411550242" sldId="274"/>
        </pc:sldMkLst>
      </pc:sldChg>
      <pc:sldChg chg="del">
        <pc:chgData name="Riccardo Berta" userId="c8694f89-bba4-4576-b0a8-456619ca5a8c" providerId="ADAL" clId="{BB313934-00E8-AF43-88F0-EEB6DAC44355}" dt="2022-12-16T09:21:33.024" v="24" actId="2696"/>
        <pc:sldMkLst>
          <pc:docMk/>
          <pc:sldMk cId="1497503087" sldId="275"/>
        </pc:sldMkLst>
      </pc:sldChg>
      <pc:sldChg chg="del">
        <pc:chgData name="Riccardo Berta" userId="c8694f89-bba4-4576-b0a8-456619ca5a8c" providerId="ADAL" clId="{BB313934-00E8-AF43-88F0-EEB6DAC44355}" dt="2022-12-16T09:21:33.372" v="25" actId="2696"/>
        <pc:sldMkLst>
          <pc:docMk/>
          <pc:sldMk cId="189339524" sldId="276"/>
        </pc:sldMkLst>
      </pc:sldChg>
      <pc:sldChg chg="del">
        <pc:chgData name="Riccardo Berta" userId="c8694f89-bba4-4576-b0a8-456619ca5a8c" providerId="ADAL" clId="{BB313934-00E8-AF43-88F0-EEB6DAC44355}" dt="2022-12-16T09:21:33.661" v="26" actId="2696"/>
        <pc:sldMkLst>
          <pc:docMk/>
          <pc:sldMk cId="3867073266" sldId="277"/>
        </pc:sldMkLst>
      </pc:sldChg>
      <pc:sldChg chg="del">
        <pc:chgData name="Riccardo Berta" userId="c8694f89-bba4-4576-b0a8-456619ca5a8c" providerId="ADAL" clId="{BB313934-00E8-AF43-88F0-EEB6DAC44355}" dt="2022-12-16T09:21:38.937" v="38" actId="2696"/>
        <pc:sldMkLst>
          <pc:docMk/>
          <pc:sldMk cId="2178928758" sldId="278"/>
        </pc:sldMkLst>
      </pc:sldChg>
      <pc:sldChg chg="del">
        <pc:chgData name="Riccardo Berta" userId="c8694f89-bba4-4576-b0a8-456619ca5a8c" providerId="ADAL" clId="{BB313934-00E8-AF43-88F0-EEB6DAC44355}" dt="2022-12-16T09:21:38.412" v="37" actId="2696"/>
        <pc:sldMkLst>
          <pc:docMk/>
          <pc:sldMk cId="2509645545" sldId="279"/>
        </pc:sldMkLst>
      </pc:sldChg>
      <pc:sldChg chg="delSp modSp mod">
        <pc:chgData name="Riccardo Berta" userId="c8694f89-bba4-4576-b0a8-456619ca5a8c" providerId="ADAL" clId="{BB313934-00E8-AF43-88F0-EEB6DAC44355}" dt="2022-12-16T09:21:47.859" v="45" actId="478"/>
        <pc:sldMkLst>
          <pc:docMk/>
          <pc:sldMk cId="1073505695" sldId="280"/>
        </pc:sldMkLst>
        <pc:spChg chg="mod">
          <ac:chgData name="Riccardo Berta" userId="c8694f89-bba4-4576-b0a8-456619ca5a8c" providerId="ADAL" clId="{BB313934-00E8-AF43-88F0-EEB6DAC44355}" dt="2022-12-16T09:21:46.794" v="44" actId="20577"/>
          <ac:spMkLst>
            <pc:docMk/>
            <pc:sldMk cId="1073505695" sldId="280"/>
            <ac:spMk id="84" creationId="{00000000-0000-0000-0000-000000000000}"/>
          </ac:spMkLst>
        </pc:spChg>
        <pc:picChg chg="del">
          <ac:chgData name="Riccardo Berta" userId="c8694f89-bba4-4576-b0a8-456619ca5a8c" providerId="ADAL" clId="{BB313934-00E8-AF43-88F0-EEB6DAC44355}" dt="2022-12-16T09:21:43.888" v="43" actId="478"/>
          <ac:picMkLst>
            <pc:docMk/>
            <pc:sldMk cId="1073505695" sldId="280"/>
            <ac:picMk id="3" creationId="{FA939A29-95AA-C12B-A415-81D0BA373123}"/>
          </ac:picMkLst>
        </pc:picChg>
        <pc:picChg chg="del">
          <ac:chgData name="Riccardo Berta" userId="c8694f89-bba4-4576-b0a8-456619ca5a8c" providerId="ADAL" clId="{BB313934-00E8-AF43-88F0-EEB6DAC44355}" dt="2022-12-16T09:21:47.859" v="45" actId="478"/>
          <ac:picMkLst>
            <pc:docMk/>
            <pc:sldMk cId="1073505695" sldId="280"/>
            <ac:picMk id="5" creationId="{05C16011-9F8D-F647-EAC6-509C6AA49CC3}"/>
          </ac:picMkLst>
        </pc:picChg>
      </pc:sldChg>
      <pc:sldChg chg="del">
        <pc:chgData name="Riccardo Berta" userId="c8694f89-bba4-4576-b0a8-456619ca5a8c" providerId="ADAL" clId="{BB313934-00E8-AF43-88F0-EEB6DAC44355}" dt="2022-12-16T09:21:34.582" v="28" actId="2696"/>
        <pc:sldMkLst>
          <pc:docMk/>
          <pc:sldMk cId="3158693030" sldId="284"/>
        </pc:sldMkLst>
      </pc:sldChg>
      <pc:sldChg chg="del">
        <pc:chgData name="Riccardo Berta" userId="c8694f89-bba4-4576-b0a8-456619ca5a8c" providerId="ADAL" clId="{BB313934-00E8-AF43-88F0-EEB6DAC44355}" dt="2022-12-16T09:21:34.868" v="29" actId="2696"/>
        <pc:sldMkLst>
          <pc:docMk/>
          <pc:sldMk cId="2315955737" sldId="285"/>
        </pc:sldMkLst>
      </pc:sldChg>
      <pc:sldChg chg="del">
        <pc:chgData name="Riccardo Berta" userId="c8694f89-bba4-4576-b0a8-456619ca5a8c" providerId="ADAL" clId="{BB313934-00E8-AF43-88F0-EEB6DAC44355}" dt="2022-12-16T09:21:35.088" v="30" actId="2696"/>
        <pc:sldMkLst>
          <pc:docMk/>
          <pc:sldMk cId="2279489737" sldId="286"/>
        </pc:sldMkLst>
      </pc:sldChg>
      <pc:sldChg chg="del">
        <pc:chgData name="Riccardo Berta" userId="c8694f89-bba4-4576-b0a8-456619ca5a8c" providerId="ADAL" clId="{BB313934-00E8-AF43-88F0-EEB6DAC44355}" dt="2022-12-16T09:21:35.918" v="32" actId="2696"/>
        <pc:sldMkLst>
          <pc:docMk/>
          <pc:sldMk cId="4193766810" sldId="287"/>
        </pc:sldMkLst>
      </pc:sldChg>
      <pc:sldChg chg="del">
        <pc:chgData name="Riccardo Berta" userId="c8694f89-bba4-4576-b0a8-456619ca5a8c" providerId="ADAL" clId="{BB313934-00E8-AF43-88F0-EEB6DAC44355}" dt="2022-12-16T09:21:36.362" v="33" actId="2696"/>
        <pc:sldMkLst>
          <pc:docMk/>
          <pc:sldMk cId="3981929228" sldId="288"/>
        </pc:sldMkLst>
      </pc:sldChg>
      <pc:sldChg chg="del">
        <pc:chgData name="Riccardo Berta" userId="c8694f89-bba4-4576-b0a8-456619ca5a8c" providerId="ADAL" clId="{BB313934-00E8-AF43-88F0-EEB6DAC44355}" dt="2022-12-16T09:21:37.252" v="34" actId="2696"/>
        <pc:sldMkLst>
          <pc:docMk/>
          <pc:sldMk cId="4281954021" sldId="289"/>
        </pc:sldMkLst>
      </pc:sldChg>
      <pc:sldChg chg="del">
        <pc:chgData name="Riccardo Berta" userId="c8694f89-bba4-4576-b0a8-456619ca5a8c" providerId="ADAL" clId="{BB313934-00E8-AF43-88F0-EEB6DAC44355}" dt="2022-12-16T09:21:37.523" v="35" actId="2696"/>
        <pc:sldMkLst>
          <pc:docMk/>
          <pc:sldMk cId="342907949" sldId="290"/>
        </pc:sldMkLst>
      </pc:sldChg>
      <pc:sldChg chg="del">
        <pc:chgData name="Riccardo Berta" userId="c8694f89-bba4-4576-b0a8-456619ca5a8c" providerId="ADAL" clId="{BB313934-00E8-AF43-88F0-EEB6DAC44355}" dt="2022-12-16T09:21:37.868" v="36" actId="2696"/>
        <pc:sldMkLst>
          <pc:docMk/>
          <pc:sldMk cId="1120693371" sldId="292"/>
        </pc:sldMkLst>
      </pc:sldChg>
      <pc:sldChg chg="del">
        <pc:chgData name="Riccardo Berta" userId="c8694f89-bba4-4576-b0a8-456619ca5a8c" providerId="ADAL" clId="{BB313934-00E8-AF43-88F0-EEB6DAC44355}" dt="2022-12-16T09:21:35.541" v="31" actId="2696"/>
        <pc:sldMkLst>
          <pc:docMk/>
          <pc:sldMk cId="3495919440" sldId="293"/>
        </pc:sldMkLst>
      </pc:sldChg>
    </pc:docChg>
  </pc:docChgLst>
  <pc:docChgLst>
    <pc:chgData name="Riccardo Berta" userId="c8694f89-bba4-4576-b0a8-456619ca5a8c" providerId="ADAL" clId="{285D91C1-4BF4-0841-A283-B28F698AE366}"/>
    <pc:docChg chg="custSel addSld modSld">
      <pc:chgData name="Riccardo Berta" userId="c8694f89-bba4-4576-b0a8-456619ca5a8c" providerId="ADAL" clId="{285D91C1-4BF4-0841-A283-B28F698AE366}" dt="2022-08-26T17:01:29.210" v="222" actId="20577"/>
      <pc:docMkLst>
        <pc:docMk/>
      </pc:docMkLst>
      <pc:sldChg chg="addSp delSp modSp add mod">
        <pc:chgData name="Riccardo Berta" userId="c8694f89-bba4-4576-b0a8-456619ca5a8c" providerId="ADAL" clId="{285D91C1-4BF4-0841-A283-B28F698AE366}" dt="2022-08-26T17:01:29.210" v="222" actId="20577"/>
        <pc:sldMkLst>
          <pc:docMk/>
          <pc:sldMk cId="1388305878" sldId="277"/>
        </pc:sldMkLst>
        <pc:spChg chg="mod">
          <ac:chgData name="Riccardo Berta" userId="c8694f89-bba4-4576-b0a8-456619ca5a8c" providerId="ADAL" clId="{285D91C1-4BF4-0841-A283-B28F698AE366}" dt="2022-08-26T11:06:53.297" v="2" actId="20577"/>
          <ac:spMkLst>
            <pc:docMk/>
            <pc:sldMk cId="1388305878" sldId="277"/>
            <ac:spMk id="83" creationId="{00000000-0000-0000-0000-000000000000}"/>
          </ac:spMkLst>
        </pc:spChg>
        <pc:spChg chg="mod">
          <ac:chgData name="Riccardo Berta" userId="c8694f89-bba4-4576-b0a8-456619ca5a8c" providerId="ADAL" clId="{285D91C1-4BF4-0841-A283-B28F698AE366}" dt="2022-08-26T17:01:29.210" v="222" actId="20577"/>
          <ac:spMkLst>
            <pc:docMk/>
            <pc:sldMk cId="1388305878" sldId="27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285D91C1-4BF4-0841-A283-B28F698AE366}" dt="2022-08-26T11:13:04.169" v="129" actId="1035"/>
          <ac:picMkLst>
            <pc:docMk/>
            <pc:sldMk cId="1388305878" sldId="277"/>
            <ac:picMk id="3" creationId="{94F1A503-7FFE-557A-BCB0-DC1D9F0CDB3C}"/>
          </ac:picMkLst>
        </pc:picChg>
        <pc:picChg chg="del">
          <ac:chgData name="Riccardo Berta" userId="c8694f89-bba4-4576-b0a8-456619ca5a8c" providerId="ADAL" clId="{285D91C1-4BF4-0841-A283-B28F698AE366}" dt="2022-08-26T11:06:59.121" v="7" actId="478"/>
          <ac:picMkLst>
            <pc:docMk/>
            <pc:sldMk cId="1388305878" sldId="277"/>
            <ac:picMk id="4" creationId="{B37C8976-E86A-4EAB-21EA-45CA6D160B6E}"/>
          </ac:picMkLst>
        </pc:picChg>
        <pc:picChg chg="add mod">
          <ac:chgData name="Riccardo Berta" userId="c8694f89-bba4-4576-b0a8-456619ca5a8c" providerId="ADAL" clId="{285D91C1-4BF4-0841-A283-B28F698AE366}" dt="2022-08-26T11:13:15.479" v="133" actId="1035"/>
          <ac:picMkLst>
            <pc:docMk/>
            <pc:sldMk cId="1388305878" sldId="277"/>
            <ac:picMk id="6" creationId="{55622F76-3F69-85DA-DB04-2F9FA718C471}"/>
          </ac:picMkLst>
        </pc:picChg>
      </pc:sldChg>
      <pc:sldChg chg="addSp delSp modSp add mod">
        <pc:chgData name="Riccardo Berta" userId="c8694f89-bba4-4576-b0a8-456619ca5a8c" providerId="ADAL" clId="{285D91C1-4BF4-0841-A283-B28F698AE366}" dt="2022-08-26T17:01:19.085" v="220" actId="1076"/>
        <pc:sldMkLst>
          <pc:docMk/>
          <pc:sldMk cId="2276488042" sldId="278"/>
        </pc:sldMkLst>
        <pc:spChg chg="mod">
          <ac:chgData name="Riccardo Berta" userId="c8694f89-bba4-4576-b0a8-456619ca5a8c" providerId="ADAL" clId="{285D91C1-4BF4-0841-A283-B28F698AE366}" dt="2022-08-26T11:13:29.102" v="137" actId="20577"/>
          <ac:spMkLst>
            <pc:docMk/>
            <pc:sldMk cId="2276488042" sldId="278"/>
            <ac:spMk id="83" creationId="{00000000-0000-0000-0000-000000000000}"/>
          </ac:spMkLst>
        </pc:spChg>
        <pc:spChg chg="mod">
          <ac:chgData name="Riccardo Berta" userId="c8694f89-bba4-4576-b0a8-456619ca5a8c" providerId="ADAL" clId="{285D91C1-4BF4-0841-A283-B28F698AE366}" dt="2022-08-26T11:21:06.057" v="217" actId="20577"/>
          <ac:spMkLst>
            <pc:docMk/>
            <pc:sldMk cId="2276488042" sldId="278"/>
            <ac:spMk id="84" creationId="{00000000-0000-0000-0000-000000000000}"/>
          </ac:spMkLst>
        </pc:spChg>
        <pc:picChg chg="del">
          <ac:chgData name="Riccardo Berta" userId="c8694f89-bba4-4576-b0a8-456619ca5a8c" providerId="ADAL" clId="{285D91C1-4BF4-0841-A283-B28F698AE366}" dt="2022-08-26T11:15:29.168" v="157" actId="478"/>
          <ac:picMkLst>
            <pc:docMk/>
            <pc:sldMk cId="2276488042" sldId="278"/>
            <ac:picMk id="3" creationId="{94F1A503-7FFE-557A-BCB0-DC1D9F0CDB3C}"/>
          </ac:picMkLst>
        </pc:picChg>
        <pc:picChg chg="add del mod">
          <ac:chgData name="Riccardo Berta" userId="c8694f89-bba4-4576-b0a8-456619ca5a8c" providerId="ADAL" clId="{285D91C1-4BF4-0841-A283-B28F698AE366}" dt="2022-08-26T11:17:51.407" v="196" actId="478"/>
          <ac:picMkLst>
            <pc:docMk/>
            <pc:sldMk cId="2276488042" sldId="278"/>
            <ac:picMk id="4" creationId="{60504E6C-6A9E-9C37-40B0-D19295DDEEC3}"/>
          </ac:picMkLst>
        </pc:picChg>
        <pc:picChg chg="del">
          <ac:chgData name="Riccardo Berta" userId="c8694f89-bba4-4576-b0a8-456619ca5a8c" providerId="ADAL" clId="{285D91C1-4BF4-0841-A283-B28F698AE366}" dt="2022-08-26T11:15:30.021" v="158" actId="478"/>
          <ac:picMkLst>
            <pc:docMk/>
            <pc:sldMk cId="2276488042" sldId="278"/>
            <ac:picMk id="6" creationId="{55622F76-3F69-85DA-DB04-2F9FA718C471}"/>
          </ac:picMkLst>
        </pc:picChg>
        <pc:picChg chg="add mod">
          <ac:chgData name="Riccardo Berta" userId="c8694f89-bba4-4576-b0a8-456619ca5a8c" providerId="ADAL" clId="{285D91C1-4BF4-0841-A283-B28F698AE366}" dt="2022-08-26T17:01:19.085" v="220" actId="1076"/>
          <ac:picMkLst>
            <pc:docMk/>
            <pc:sldMk cId="2276488042" sldId="278"/>
            <ac:picMk id="7" creationId="{12A38CB3-9C82-D386-6AEC-F799DFDA4DBA}"/>
          </ac:picMkLst>
        </pc:picChg>
      </pc:sldChg>
    </pc:docChg>
  </pc:docChgLst>
  <pc:docChgLst>
    <pc:chgData name="Riccardo Berta" userId="c8694f89-bba4-4576-b0a8-456619ca5a8c" providerId="ADAL" clId="{3E7BAF75-66AC-6246-A6D2-BF46DE9AAFF9}"/>
    <pc:docChg chg="undo custSel addSld delSld modSld sldOrd">
      <pc:chgData name="Riccardo Berta" userId="c8694f89-bba4-4576-b0a8-456619ca5a8c" providerId="ADAL" clId="{3E7BAF75-66AC-6246-A6D2-BF46DE9AAFF9}" dt="2022-10-10T06:50:03.464" v="408" actId="2696"/>
      <pc:docMkLst>
        <pc:docMk/>
      </pc:docMkLst>
      <pc:sldChg chg="modSp mod">
        <pc:chgData name="Riccardo Berta" userId="c8694f89-bba4-4576-b0a8-456619ca5a8c" providerId="ADAL" clId="{3E7BAF75-66AC-6246-A6D2-BF46DE9AAFF9}" dt="2022-10-10T05:46:15.837" v="2"/>
        <pc:sldMkLst>
          <pc:docMk/>
          <pc:sldMk cId="0" sldId="256"/>
        </pc:sldMkLst>
        <pc:spChg chg="mod">
          <ac:chgData name="Riccardo Berta" userId="c8694f89-bba4-4576-b0a8-456619ca5a8c" providerId="ADAL" clId="{3E7BAF75-66AC-6246-A6D2-BF46DE9AAFF9}" dt="2022-10-10T05:46:15.837" v="2"/>
          <ac:spMkLst>
            <pc:docMk/>
            <pc:sldMk cId="0" sldId="256"/>
            <ac:spMk id="62" creationId="{00000000-0000-0000-0000-000000000000}"/>
          </ac:spMkLst>
        </pc:spChg>
      </pc:sldChg>
      <pc:sldChg chg="addSp delSp modSp del mod">
        <pc:chgData name="Riccardo Berta" userId="c8694f89-bba4-4576-b0a8-456619ca5a8c" providerId="ADAL" clId="{3E7BAF75-66AC-6246-A6D2-BF46DE9AAFF9}" dt="2022-10-10T06:50:03.464" v="408" actId="2696"/>
        <pc:sldMkLst>
          <pc:docMk/>
          <pc:sldMk cId="0" sldId="257"/>
        </pc:sldMkLst>
        <pc:spChg chg="mod">
          <ac:chgData name="Riccardo Berta" userId="c8694f89-bba4-4576-b0a8-456619ca5a8c" providerId="ADAL" clId="{3E7BAF75-66AC-6246-A6D2-BF46DE9AAFF9}" dt="2022-10-10T05:52:29.389" v="210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3E7BAF75-66AC-6246-A6D2-BF46DE9AAFF9}" dt="2022-10-10T06:48:58.220" v="403" actId="20577"/>
          <ac:spMkLst>
            <pc:docMk/>
            <pc:sldMk cId="0" sldId="257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3E7BAF75-66AC-6246-A6D2-BF46DE9AAFF9}" dt="2022-10-10T05:54:30.378" v="259" actId="21"/>
          <ac:picMkLst>
            <pc:docMk/>
            <pc:sldMk cId="0" sldId="257"/>
            <ac:picMk id="3" creationId="{77158CF1-79B9-1189-BA62-05566A5F9F89}"/>
          </ac:picMkLst>
        </pc:picChg>
        <pc:picChg chg="add del mod">
          <ac:chgData name="Riccardo Berta" userId="c8694f89-bba4-4576-b0a8-456619ca5a8c" providerId="ADAL" clId="{3E7BAF75-66AC-6246-A6D2-BF46DE9AAFF9}" dt="2022-10-10T06:45:43.530" v="274" actId="478"/>
          <ac:picMkLst>
            <pc:docMk/>
            <pc:sldMk cId="0" sldId="257"/>
            <ac:picMk id="5" creationId="{EA46E203-9491-2A6B-C89A-E85314823A8A}"/>
          </ac:picMkLst>
        </pc:picChg>
        <pc:picChg chg="add del mod">
          <ac:chgData name="Riccardo Berta" userId="c8694f89-bba4-4576-b0a8-456619ca5a8c" providerId="ADAL" clId="{3E7BAF75-66AC-6246-A6D2-BF46DE9AAFF9}" dt="2022-10-10T06:46:01.687" v="277" actId="478"/>
          <ac:picMkLst>
            <pc:docMk/>
            <pc:sldMk cId="0" sldId="257"/>
            <ac:picMk id="7" creationId="{B05BB6B6-2684-63DB-BA47-244FB3AED254}"/>
          </ac:picMkLst>
        </pc:picChg>
        <pc:picChg chg="add mod">
          <ac:chgData name="Riccardo Berta" userId="c8694f89-bba4-4576-b0a8-456619ca5a8c" providerId="ADAL" clId="{3E7BAF75-66AC-6246-A6D2-BF46DE9AAFF9}" dt="2022-10-10T06:46:26.825" v="282" actId="1076"/>
          <ac:picMkLst>
            <pc:docMk/>
            <pc:sldMk cId="0" sldId="257"/>
            <ac:picMk id="9" creationId="{130A8276-CD8C-0CDC-504C-5EB1E6B4EE17}"/>
          </ac:picMkLst>
        </pc:picChg>
      </pc:sldChg>
      <pc:sldChg chg="modSp mod">
        <pc:chgData name="Riccardo Berta" userId="c8694f89-bba4-4576-b0a8-456619ca5a8c" providerId="ADAL" clId="{3E7BAF75-66AC-6246-A6D2-BF46DE9AAFF9}" dt="2022-10-10T06:49:57.961" v="406" actId="20577"/>
        <pc:sldMkLst>
          <pc:docMk/>
          <pc:sldMk cId="0" sldId="264"/>
        </pc:sldMkLst>
        <pc:spChg chg="mod">
          <ac:chgData name="Riccardo Berta" userId="c8694f89-bba4-4576-b0a8-456619ca5a8c" providerId="ADAL" clId="{3E7BAF75-66AC-6246-A6D2-BF46DE9AAFF9}" dt="2022-10-10T06:49:57.961" v="406" actId="20577"/>
          <ac:spMkLst>
            <pc:docMk/>
            <pc:sldMk cId="0" sldId="264"/>
            <ac:spMk id="84" creationId="{00000000-0000-0000-0000-000000000000}"/>
          </ac:spMkLst>
        </pc:spChg>
      </pc:sldChg>
      <pc:sldChg chg="add">
        <pc:chgData name="Riccardo Berta" userId="c8694f89-bba4-4576-b0a8-456619ca5a8c" providerId="ADAL" clId="{3E7BAF75-66AC-6246-A6D2-BF46DE9AAFF9}" dt="2022-10-10T05:46:57.632" v="59"/>
        <pc:sldMkLst>
          <pc:docMk/>
          <pc:sldMk cId="2056707301" sldId="265"/>
        </pc:sldMkLst>
      </pc:sldChg>
      <pc:sldChg chg="del">
        <pc:chgData name="Riccardo Berta" userId="c8694f89-bba4-4576-b0a8-456619ca5a8c" providerId="ADAL" clId="{3E7BAF75-66AC-6246-A6D2-BF46DE9AAFF9}" dt="2022-10-10T05:46:43.197" v="39" actId="2696"/>
        <pc:sldMkLst>
          <pc:docMk/>
          <pc:sldMk cId="4260925133" sldId="265"/>
        </pc:sldMkLst>
      </pc:sldChg>
      <pc:sldChg chg="del">
        <pc:chgData name="Riccardo Berta" userId="c8694f89-bba4-4576-b0a8-456619ca5a8c" providerId="ADAL" clId="{3E7BAF75-66AC-6246-A6D2-BF46DE9AAFF9}" dt="2022-10-10T05:46:44.845" v="43" actId="2696"/>
        <pc:sldMkLst>
          <pc:docMk/>
          <pc:sldMk cId="2074499598" sldId="266"/>
        </pc:sldMkLst>
      </pc:sldChg>
      <pc:sldChg chg="add">
        <pc:chgData name="Riccardo Berta" userId="c8694f89-bba4-4576-b0a8-456619ca5a8c" providerId="ADAL" clId="{3E7BAF75-66AC-6246-A6D2-BF46DE9AAFF9}" dt="2022-10-10T05:46:58.085" v="60"/>
        <pc:sldMkLst>
          <pc:docMk/>
          <pc:sldMk cId="3627108427" sldId="266"/>
        </pc:sldMkLst>
      </pc:sldChg>
      <pc:sldChg chg="add">
        <pc:chgData name="Riccardo Berta" userId="c8694f89-bba4-4576-b0a8-456619ca5a8c" providerId="ADAL" clId="{3E7BAF75-66AC-6246-A6D2-BF46DE9AAFF9}" dt="2022-10-10T05:46:58.436" v="61"/>
        <pc:sldMkLst>
          <pc:docMk/>
          <pc:sldMk cId="755056336" sldId="267"/>
        </pc:sldMkLst>
      </pc:sldChg>
      <pc:sldChg chg="del">
        <pc:chgData name="Riccardo Berta" userId="c8694f89-bba4-4576-b0a8-456619ca5a8c" providerId="ADAL" clId="{3E7BAF75-66AC-6246-A6D2-BF46DE9AAFF9}" dt="2022-10-10T05:46:43.684" v="40" actId="2696"/>
        <pc:sldMkLst>
          <pc:docMk/>
          <pc:sldMk cId="2259674710" sldId="267"/>
        </pc:sldMkLst>
      </pc:sldChg>
      <pc:sldChg chg="add">
        <pc:chgData name="Riccardo Berta" userId="c8694f89-bba4-4576-b0a8-456619ca5a8c" providerId="ADAL" clId="{3E7BAF75-66AC-6246-A6D2-BF46DE9AAFF9}" dt="2022-10-10T05:46:58.789" v="62"/>
        <pc:sldMkLst>
          <pc:docMk/>
          <pc:sldMk cId="2533931395" sldId="268"/>
        </pc:sldMkLst>
      </pc:sldChg>
      <pc:sldChg chg="del">
        <pc:chgData name="Riccardo Berta" userId="c8694f89-bba4-4576-b0a8-456619ca5a8c" providerId="ADAL" clId="{3E7BAF75-66AC-6246-A6D2-BF46DE9AAFF9}" dt="2022-10-10T05:46:44.071" v="41" actId="2696"/>
        <pc:sldMkLst>
          <pc:docMk/>
          <pc:sldMk cId="2756532613" sldId="268"/>
        </pc:sldMkLst>
      </pc:sldChg>
      <pc:sldChg chg="add">
        <pc:chgData name="Riccardo Berta" userId="c8694f89-bba4-4576-b0a8-456619ca5a8c" providerId="ADAL" clId="{3E7BAF75-66AC-6246-A6D2-BF46DE9AAFF9}" dt="2022-10-10T05:46:59.115" v="63"/>
        <pc:sldMkLst>
          <pc:docMk/>
          <pc:sldMk cId="3588489452" sldId="269"/>
        </pc:sldMkLst>
      </pc:sldChg>
      <pc:sldChg chg="del">
        <pc:chgData name="Riccardo Berta" userId="c8694f89-bba4-4576-b0a8-456619ca5a8c" providerId="ADAL" clId="{3E7BAF75-66AC-6246-A6D2-BF46DE9AAFF9}" dt="2022-10-10T05:46:44.473" v="42" actId="2696"/>
        <pc:sldMkLst>
          <pc:docMk/>
          <pc:sldMk cId="3950372499" sldId="269"/>
        </pc:sldMkLst>
      </pc:sldChg>
      <pc:sldChg chg="addSp delSp modSp add del mod ord">
        <pc:chgData name="Riccardo Berta" userId="c8694f89-bba4-4576-b0a8-456619ca5a8c" providerId="ADAL" clId="{3E7BAF75-66AC-6246-A6D2-BF46DE9AAFF9}" dt="2022-10-10T06:50:00.088" v="407" actId="2696"/>
        <pc:sldMkLst>
          <pc:docMk/>
          <pc:sldMk cId="1602265730" sldId="270"/>
        </pc:sldMkLst>
        <pc:spChg chg="mod">
          <ac:chgData name="Riccardo Berta" userId="c8694f89-bba4-4576-b0a8-456619ca5a8c" providerId="ADAL" clId="{3E7BAF75-66AC-6246-A6D2-BF46DE9AAFF9}" dt="2022-10-10T05:52:08.199" v="174" actId="20577"/>
          <ac:spMkLst>
            <pc:docMk/>
            <pc:sldMk cId="1602265730" sldId="270"/>
            <ac:spMk id="83" creationId="{00000000-0000-0000-0000-000000000000}"/>
          </ac:spMkLst>
        </pc:spChg>
        <pc:spChg chg="mod">
          <ac:chgData name="Riccardo Berta" userId="c8694f89-bba4-4576-b0a8-456619ca5a8c" providerId="ADAL" clId="{3E7BAF75-66AC-6246-A6D2-BF46DE9AAFF9}" dt="2022-10-10T05:54:57.918" v="270" actId="20577"/>
          <ac:spMkLst>
            <pc:docMk/>
            <pc:sldMk cId="1602265730" sldId="270"/>
            <ac:spMk id="84" creationId="{00000000-0000-0000-0000-000000000000}"/>
          </ac:spMkLst>
        </pc:spChg>
        <pc:picChg chg="add del mod modCrop">
          <ac:chgData name="Riccardo Berta" userId="c8694f89-bba4-4576-b0a8-456619ca5a8c" providerId="ADAL" clId="{3E7BAF75-66AC-6246-A6D2-BF46DE9AAFF9}" dt="2022-10-10T05:54:27.586" v="258" actId="478"/>
          <ac:picMkLst>
            <pc:docMk/>
            <pc:sldMk cId="1602265730" sldId="270"/>
            <ac:picMk id="3" creationId="{823D74D6-16BE-2E45-CDC1-8D17637D30F9}"/>
          </ac:picMkLst>
        </pc:picChg>
        <pc:picChg chg="add mod">
          <ac:chgData name="Riccardo Berta" userId="c8694f89-bba4-4576-b0a8-456619ca5a8c" providerId="ADAL" clId="{3E7BAF75-66AC-6246-A6D2-BF46DE9AAFF9}" dt="2022-10-10T05:55:03.304" v="271" actId="1076"/>
          <ac:picMkLst>
            <pc:docMk/>
            <pc:sldMk cId="1602265730" sldId="270"/>
            <ac:picMk id="4" creationId="{2A63E7D8-8EC6-38EC-96E9-864C8BA5FBBD}"/>
          </ac:picMkLst>
        </pc:picChg>
      </pc:sldChg>
      <pc:sldChg chg="del">
        <pc:chgData name="Riccardo Berta" userId="c8694f89-bba4-4576-b0a8-456619ca5a8c" providerId="ADAL" clId="{3E7BAF75-66AC-6246-A6D2-BF46DE9AAFF9}" dt="2022-10-10T05:46:45.250" v="44" actId="2696"/>
        <pc:sldMkLst>
          <pc:docMk/>
          <pc:sldMk cId="3668836689" sldId="270"/>
        </pc:sldMkLst>
      </pc:sldChg>
      <pc:sldChg chg="del">
        <pc:chgData name="Riccardo Berta" userId="c8694f89-bba4-4576-b0a8-456619ca5a8c" providerId="ADAL" clId="{3E7BAF75-66AC-6246-A6D2-BF46DE9AAFF9}" dt="2022-10-10T05:46:45.673" v="45" actId="2696"/>
        <pc:sldMkLst>
          <pc:docMk/>
          <pc:sldMk cId="1894295752" sldId="271"/>
        </pc:sldMkLst>
      </pc:sldChg>
      <pc:sldChg chg="del">
        <pc:chgData name="Riccardo Berta" userId="c8694f89-bba4-4576-b0a8-456619ca5a8c" providerId="ADAL" clId="{3E7BAF75-66AC-6246-A6D2-BF46DE9AAFF9}" dt="2022-10-10T05:46:46.147" v="46" actId="2696"/>
        <pc:sldMkLst>
          <pc:docMk/>
          <pc:sldMk cId="732868139" sldId="272"/>
        </pc:sldMkLst>
      </pc:sldChg>
      <pc:sldChg chg="del">
        <pc:chgData name="Riccardo Berta" userId="c8694f89-bba4-4576-b0a8-456619ca5a8c" providerId="ADAL" clId="{3E7BAF75-66AC-6246-A6D2-BF46DE9AAFF9}" dt="2022-10-10T05:46:46.631" v="47" actId="2696"/>
        <pc:sldMkLst>
          <pc:docMk/>
          <pc:sldMk cId="3859598341" sldId="273"/>
        </pc:sldMkLst>
      </pc:sldChg>
      <pc:sldChg chg="del">
        <pc:chgData name="Riccardo Berta" userId="c8694f89-bba4-4576-b0a8-456619ca5a8c" providerId="ADAL" clId="{3E7BAF75-66AC-6246-A6D2-BF46DE9AAFF9}" dt="2022-10-10T05:46:47.315" v="48" actId="2696"/>
        <pc:sldMkLst>
          <pc:docMk/>
          <pc:sldMk cId="2213323745" sldId="274"/>
        </pc:sldMkLst>
      </pc:sldChg>
      <pc:sldChg chg="del">
        <pc:chgData name="Riccardo Berta" userId="c8694f89-bba4-4576-b0a8-456619ca5a8c" providerId="ADAL" clId="{3E7BAF75-66AC-6246-A6D2-BF46DE9AAFF9}" dt="2022-10-10T05:46:47.713" v="49" actId="2696"/>
        <pc:sldMkLst>
          <pc:docMk/>
          <pc:sldMk cId="303121765" sldId="275"/>
        </pc:sldMkLst>
      </pc:sldChg>
      <pc:sldChg chg="del">
        <pc:chgData name="Riccardo Berta" userId="c8694f89-bba4-4576-b0a8-456619ca5a8c" providerId="ADAL" clId="{3E7BAF75-66AC-6246-A6D2-BF46DE9AAFF9}" dt="2022-10-10T05:46:48.481" v="50" actId="2696"/>
        <pc:sldMkLst>
          <pc:docMk/>
          <pc:sldMk cId="2020526202" sldId="276"/>
        </pc:sldMkLst>
      </pc:sldChg>
      <pc:sldChg chg="del">
        <pc:chgData name="Riccardo Berta" userId="c8694f89-bba4-4576-b0a8-456619ca5a8c" providerId="ADAL" clId="{3E7BAF75-66AC-6246-A6D2-BF46DE9AAFF9}" dt="2022-10-10T05:46:48.981" v="51" actId="2696"/>
        <pc:sldMkLst>
          <pc:docMk/>
          <pc:sldMk cId="3156887330" sldId="277"/>
        </pc:sldMkLst>
      </pc:sldChg>
      <pc:sldChg chg="del">
        <pc:chgData name="Riccardo Berta" userId="c8694f89-bba4-4576-b0a8-456619ca5a8c" providerId="ADAL" clId="{3E7BAF75-66AC-6246-A6D2-BF46DE9AAFF9}" dt="2022-10-10T05:46:49.684" v="52" actId="2696"/>
        <pc:sldMkLst>
          <pc:docMk/>
          <pc:sldMk cId="1586284290" sldId="278"/>
        </pc:sldMkLst>
      </pc:sldChg>
      <pc:sldChg chg="del">
        <pc:chgData name="Riccardo Berta" userId="c8694f89-bba4-4576-b0a8-456619ca5a8c" providerId="ADAL" clId="{3E7BAF75-66AC-6246-A6D2-BF46DE9AAFF9}" dt="2022-10-10T05:46:50.239" v="53" actId="2696"/>
        <pc:sldMkLst>
          <pc:docMk/>
          <pc:sldMk cId="2677523252" sldId="279"/>
        </pc:sldMkLst>
      </pc:sldChg>
      <pc:sldChg chg="del">
        <pc:chgData name="Riccardo Berta" userId="c8694f89-bba4-4576-b0a8-456619ca5a8c" providerId="ADAL" clId="{3E7BAF75-66AC-6246-A6D2-BF46DE9AAFF9}" dt="2022-10-10T05:46:52.009" v="54" actId="2696"/>
        <pc:sldMkLst>
          <pc:docMk/>
          <pc:sldMk cId="635836889" sldId="280"/>
        </pc:sldMkLst>
      </pc:sldChg>
      <pc:sldChg chg="del">
        <pc:chgData name="Riccardo Berta" userId="c8694f89-bba4-4576-b0a8-456619ca5a8c" providerId="ADAL" clId="{3E7BAF75-66AC-6246-A6D2-BF46DE9AAFF9}" dt="2022-10-10T05:46:52.591" v="55" actId="2696"/>
        <pc:sldMkLst>
          <pc:docMk/>
          <pc:sldMk cId="2288803032" sldId="281"/>
        </pc:sldMkLst>
      </pc:sldChg>
      <pc:sldChg chg="del">
        <pc:chgData name="Riccardo Berta" userId="c8694f89-bba4-4576-b0a8-456619ca5a8c" providerId="ADAL" clId="{3E7BAF75-66AC-6246-A6D2-BF46DE9AAFF9}" dt="2022-10-10T05:46:53.984" v="57" actId="2696"/>
        <pc:sldMkLst>
          <pc:docMk/>
          <pc:sldMk cId="663506827" sldId="282"/>
        </pc:sldMkLst>
      </pc:sldChg>
      <pc:sldChg chg="del">
        <pc:chgData name="Riccardo Berta" userId="c8694f89-bba4-4576-b0a8-456619ca5a8c" providerId="ADAL" clId="{3E7BAF75-66AC-6246-A6D2-BF46DE9AAFF9}" dt="2022-10-10T05:46:55.020" v="58" actId="2696"/>
        <pc:sldMkLst>
          <pc:docMk/>
          <pc:sldMk cId="2423864326" sldId="283"/>
        </pc:sldMkLst>
      </pc:sldChg>
      <pc:sldChg chg="del">
        <pc:chgData name="Riccardo Berta" userId="c8694f89-bba4-4576-b0a8-456619ca5a8c" providerId="ADAL" clId="{3E7BAF75-66AC-6246-A6D2-BF46DE9AAFF9}" dt="2022-10-10T05:46:53.442" v="56" actId="2696"/>
        <pc:sldMkLst>
          <pc:docMk/>
          <pc:sldMk cId="852930802" sldId="284"/>
        </pc:sldMkLst>
      </pc:sldChg>
    </pc:docChg>
  </pc:docChgLst>
  <pc:docChgLst>
    <pc:chgData name="Riccardo Berta" userId="c8694f89-bba4-4576-b0a8-456619ca5a8c" providerId="ADAL" clId="{80F6E880-6B18-A04C-AFC0-7C261801A904}"/>
    <pc:docChg chg="undo custSel addSld delSld modSld sldOrd">
      <pc:chgData name="Riccardo Berta" userId="c8694f89-bba4-4576-b0a8-456619ca5a8c" providerId="ADAL" clId="{80F6E880-6B18-A04C-AFC0-7C261801A904}" dt="2022-11-08T13:14:14.871" v="3050" actId="2696"/>
      <pc:docMkLst>
        <pc:docMk/>
      </pc:docMkLst>
      <pc:sldChg chg="modSp mod">
        <pc:chgData name="Riccardo Berta" userId="c8694f89-bba4-4576-b0a8-456619ca5a8c" providerId="ADAL" clId="{80F6E880-6B18-A04C-AFC0-7C261801A904}" dt="2022-11-02T11:32:41.709" v="13" actId="20577"/>
        <pc:sldMkLst>
          <pc:docMk/>
          <pc:sldMk cId="0" sldId="256"/>
        </pc:sldMkLst>
        <pc:spChg chg="mod">
          <ac:chgData name="Riccardo Berta" userId="c8694f89-bba4-4576-b0a8-456619ca5a8c" providerId="ADAL" clId="{80F6E880-6B18-A04C-AFC0-7C261801A904}" dt="2022-11-02T11:32:41.709" v="13" actId="20577"/>
          <ac:spMkLst>
            <pc:docMk/>
            <pc:sldMk cId="0" sldId="256"/>
            <ac:spMk id="62" creationId="{00000000-0000-0000-0000-000000000000}"/>
          </ac:spMkLst>
        </pc:spChg>
      </pc:sldChg>
      <pc:sldChg chg="modSp mod">
        <pc:chgData name="Riccardo Berta" userId="c8694f89-bba4-4576-b0a8-456619ca5a8c" providerId="ADAL" clId="{80F6E880-6B18-A04C-AFC0-7C261801A904}" dt="2022-11-08T11:41:26.440" v="2804" actId="20577"/>
        <pc:sldMkLst>
          <pc:docMk/>
          <pc:sldMk cId="0" sldId="264"/>
        </pc:sldMkLst>
        <pc:spChg chg="mod">
          <ac:chgData name="Riccardo Berta" userId="c8694f89-bba4-4576-b0a8-456619ca5a8c" providerId="ADAL" clId="{80F6E880-6B18-A04C-AFC0-7C261801A904}" dt="2022-11-08T11:41:26.440" v="2804" actId="20577"/>
          <ac:spMkLst>
            <pc:docMk/>
            <pc:sldMk cId="0" sldId="264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80F6E880-6B18-A04C-AFC0-7C261801A904}" dt="2022-11-07T07:17:21.067" v="797" actId="20577"/>
        <pc:sldMkLst>
          <pc:docMk/>
          <pc:sldMk cId="3775027952" sldId="269"/>
        </pc:sldMkLst>
        <pc:spChg chg="mod">
          <ac:chgData name="Riccardo Berta" userId="c8694f89-bba4-4576-b0a8-456619ca5a8c" providerId="ADAL" clId="{80F6E880-6B18-A04C-AFC0-7C261801A904}" dt="2022-11-07T07:17:21.067" v="797" actId="20577"/>
          <ac:spMkLst>
            <pc:docMk/>
            <pc:sldMk cId="3775027952" sldId="269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06:53:11.378" v="285" actId="20577"/>
          <ac:spMkLst>
            <pc:docMk/>
            <pc:sldMk cId="3775027952" sldId="269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80F6E880-6B18-A04C-AFC0-7C261801A904}" dt="2022-11-07T07:18:11.402" v="816" actId="14100"/>
        <pc:sldMkLst>
          <pc:docMk/>
          <pc:sldMk cId="1310310143" sldId="270"/>
        </pc:sldMkLst>
        <pc:spChg chg="mod">
          <ac:chgData name="Riccardo Berta" userId="c8694f89-bba4-4576-b0a8-456619ca5a8c" providerId="ADAL" clId="{80F6E880-6B18-A04C-AFC0-7C261801A904}" dt="2022-11-07T07:17:32.354" v="799" actId="20577"/>
          <ac:spMkLst>
            <pc:docMk/>
            <pc:sldMk cId="1310310143" sldId="270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07:18:11.402" v="816" actId="14100"/>
          <ac:spMkLst>
            <pc:docMk/>
            <pc:sldMk cId="1310310143" sldId="270"/>
            <ac:spMk id="84" creationId="{00000000-0000-0000-0000-000000000000}"/>
          </ac:spMkLst>
        </pc:spChg>
      </pc:sldChg>
      <pc:sldChg chg="modSp mod ord">
        <pc:chgData name="Riccardo Berta" userId="c8694f89-bba4-4576-b0a8-456619ca5a8c" providerId="ADAL" clId="{80F6E880-6B18-A04C-AFC0-7C261801A904}" dt="2022-11-08T08:51:58.241" v="1598" actId="1076"/>
        <pc:sldMkLst>
          <pc:docMk/>
          <pc:sldMk cId="3840907075" sldId="271"/>
        </pc:sldMkLst>
        <pc:spChg chg="mod">
          <ac:chgData name="Riccardo Berta" userId="c8694f89-bba4-4576-b0a8-456619ca5a8c" providerId="ADAL" clId="{80F6E880-6B18-A04C-AFC0-7C261801A904}" dt="2022-11-08T08:51:12.309" v="1586" actId="20577"/>
          <ac:spMkLst>
            <pc:docMk/>
            <pc:sldMk cId="3840907075" sldId="271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8:51:58.241" v="1598" actId="1076"/>
          <ac:spMkLst>
            <pc:docMk/>
            <pc:sldMk cId="3840907075" sldId="271"/>
            <ac:spMk id="84" creationId="{00000000-0000-0000-0000-000000000000}"/>
          </ac:spMkLst>
        </pc:spChg>
      </pc:sldChg>
      <pc:sldChg chg="addSp delSp modSp add mod ord">
        <pc:chgData name="Riccardo Berta" userId="c8694f89-bba4-4576-b0a8-456619ca5a8c" providerId="ADAL" clId="{80F6E880-6B18-A04C-AFC0-7C261801A904}" dt="2022-11-07T07:17:44.640" v="804" actId="20577"/>
        <pc:sldMkLst>
          <pc:docMk/>
          <pc:sldMk cId="3791912446" sldId="272"/>
        </pc:sldMkLst>
        <pc:spChg chg="mod">
          <ac:chgData name="Riccardo Berta" userId="c8694f89-bba4-4576-b0a8-456619ca5a8c" providerId="ADAL" clId="{80F6E880-6B18-A04C-AFC0-7C261801A904}" dt="2022-11-07T07:04:25.924" v="522" actId="313"/>
          <ac:spMkLst>
            <pc:docMk/>
            <pc:sldMk cId="3791912446" sldId="272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07:17:44.640" v="804" actId="20577"/>
          <ac:spMkLst>
            <pc:docMk/>
            <pc:sldMk cId="3791912446" sldId="27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7T06:59:31.298" v="465" actId="1076"/>
          <ac:picMkLst>
            <pc:docMk/>
            <pc:sldMk cId="3791912446" sldId="272"/>
            <ac:picMk id="3" creationId="{466B1340-2784-EFA1-4625-73CB8D368F35}"/>
          </ac:picMkLst>
        </pc:picChg>
        <pc:picChg chg="add del mod">
          <ac:chgData name="Riccardo Berta" userId="c8694f89-bba4-4576-b0a8-456619ca5a8c" providerId="ADAL" clId="{80F6E880-6B18-A04C-AFC0-7C261801A904}" dt="2022-11-07T07:05:54.847" v="556" actId="478"/>
          <ac:picMkLst>
            <pc:docMk/>
            <pc:sldMk cId="3791912446" sldId="272"/>
            <ac:picMk id="5" creationId="{96DCD402-891D-3F66-34A1-46DFB85BA2F8}"/>
          </ac:picMkLst>
        </pc:picChg>
      </pc:sldChg>
      <pc:sldChg chg="addSp modSp add mod">
        <pc:chgData name="Riccardo Berta" userId="c8694f89-bba4-4576-b0a8-456619ca5a8c" providerId="ADAL" clId="{80F6E880-6B18-A04C-AFC0-7C261801A904}" dt="2022-11-07T13:36:31.855" v="1227" actId="1035"/>
        <pc:sldMkLst>
          <pc:docMk/>
          <pc:sldMk cId="80569211" sldId="273"/>
        </pc:sldMkLst>
        <pc:spChg chg="mod">
          <ac:chgData name="Riccardo Berta" userId="c8694f89-bba4-4576-b0a8-456619ca5a8c" providerId="ADAL" clId="{80F6E880-6B18-A04C-AFC0-7C261801A904}" dt="2022-11-07T07:18:15.205" v="820" actId="20577"/>
          <ac:spMkLst>
            <pc:docMk/>
            <pc:sldMk cId="80569211" sldId="273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13:36:26.290" v="1215" actId="20577"/>
          <ac:spMkLst>
            <pc:docMk/>
            <pc:sldMk cId="80569211" sldId="27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7T13:36:31.855" v="1227" actId="1035"/>
          <ac:picMkLst>
            <pc:docMk/>
            <pc:sldMk cId="80569211" sldId="273"/>
            <ac:picMk id="2" creationId="{DCC6CAAD-0559-8398-98AA-0E6212EA80FC}"/>
          </ac:picMkLst>
        </pc:picChg>
      </pc:sldChg>
      <pc:sldChg chg="addSp modSp add mod">
        <pc:chgData name="Riccardo Berta" userId="c8694f89-bba4-4576-b0a8-456619ca5a8c" providerId="ADAL" clId="{80F6E880-6B18-A04C-AFC0-7C261801A904}" dt="2022-11-07T07:16:45.002" v="791" actId="20577"/>
        <pc:sldMkLst>
          <pc:docMk/>
          <pc:sldMk cId="411550242" sldId="274"/>
        </pc:sldMkLst>
        <pc:spChg chg="mod">
          <ac:chgData name="Riccardo Berta" userId="c8694f89-bba4-4576-b0a8-456619ca5a8c" providerId="ADAL" clId="{80F6E880-6B18-A04C-AFC0-7C261801A904}" dt="2022-11-07T07:16:45.002" v="791" actId="20577"/>
          <ac:spMkLst>
            <pc:docMk/>
            <pc:sldMk cId="411550242" sldId="274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07:16:12.859" v="785" actId="20577"/>
          <ac:spMkLst>
            <pc:docMk/>
            <pc:sldMk cId="411550242" sldId="274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7T07:16:39.276" v="787" actId="1076"/>
          <ac:picMkLst>
            <pc:docMk/>
            <pc:sldMk cId="411550242" sldId="274"/>
            <ac:picMk id="3" creationId="{30EC4DDD-F5AC-A253-9088-288CB536E14A}"/>
          </ac:picMkLst>
        </pc:picChg>
      </pc:sldChg>
      <pc:sldChg chg="addSp delSp modSp add mod">
        <pc:chgData name="Riccardo Berta" userId="c8694f89-bba4-4576-b0a8-456619ca5a8c" providerId="ADAL" clId="{80F6E880-6B18-A04C-AFC0-7C261801A904}" dt="2022-11-07T13:21:44.410" v="1081" actId="1037"/>
        <pc:sldMkLst>
          <pc:docMk/>
          <pc:sldMk cId="1497503087" sldId="275"/>
        </pc:sldMkLst>
        <pc:spChg chg="mod">
          <ac:chgData name="Riccardo Berta" userId="c8694f89-bba4-4576-b0a8-456619ca5a8c" providerId="ADAL" clId="{80F6E880-6B18-A04C-AFC0-7C261801A904}" dt="2022-11-07T07:16:53.860" v="794" actId="20577"/>
          <ac:spMkLst>
            <pc:docMk/>
            <pc:sldMk cId="1497503087" sldId="275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13:21:32.910" v="1077" actId="403"/>
          <ac:spMkLst>
            <pc:docMk/>
            <pc:sldMk cId="1497503087" sldId="275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80F6E880-6B18-A04C-AFC0-7C261801A904}" dt="2022-11-07T13:21:44.410" v="1081" actId="1037"/>
          <ac:picMkLst>
            <pc:docMk/>
            <pc:sldMk cId="1497503087" sldId="275"/>
            <ac:picMk id="3" creationId="{4F36E7FA-7FDA-441A-FB01-56F921235354}"/>
          </ac:picMkLst>
        </pc:picChg>
        <pc:picChg chg="add del mod">
          <ac:chgData name="Riccardo Berta" userId="c8694f89-bba4-4576-b0a8-456619ca5a8c" providerId="ADAL" clId="{80F6E880-6B18-A04C-AFC0-7C261801A904}" dt="2022-11-07T13:14:43.240" v="923"/>
          <ac:picMkLst>
            <pc:docMk/>
            <pc:sldMk cId="1497503087" sldId="275"/>
            <ac:picMk id="5" creationId="{1AF8E800-F7F9-2A5C-5DC8-53A54EB15185}"/>
          </ac:picMkLst>
        </pc:picChg>
        <pc:picChg chg="add mod">
          <ac:chgData name="Riccardo Berta" userId="c8694f89-bba4-4576-b0a8-456619ca5a8c" providerId="ADAL" clId="{80F6E880-6B18-A04C-AFC0-7C261801A904}" dt="2022-11-07T13:21:44.410" v="1081" actId="1037"/>
          <ac:picMkLst>
            <pc:docMk/>
            <pc:sldMk cId="1497503087" sldId="275"/>
            <ac:picMk id="7" creationId="{8B0795EC-DA43-EC5C-EFC5-2544DB5854EC}"/>
          </ac:picMkLst>
        </pc:picChg>
      </pc:sldChg>
      <pc:sldChg chg="addSp delSp modSp add mod">
        <pc:chgData name="Riccardo Berta" userId="c8694f89-bba4-4576-b0a8-456619ca5a8c" providerId="ADAL" clId="{80F6E880-6B18-A04C-AFC0-7C261801A904}" dt="2022-11-07T13:21:16.745" v="1073" actId="1038"/>
        <pc:sldMkLst>
          <pc:docMk/>
          <pc:sldMk cId="189339524" sldId="276"/>
        </pc:sldMkLst>
        <pc:spChg chg="add del mod">
          <ac:chgData name="Riccardo Berta" userId="c8694f89-bba4-4576-b0a8-456619ca5a8c" providerId="ADAL" clId="{80F6E880-6B18-A04C-AFC0-7C261801A904}" dt="2022-11-07T13:19:01.292" v="972" actId="767"/>
          <ac:spMkLst>
            <pc:docMk/>
            <pc:sldMk cId="189339524" sldId="276"/>
            <ac:spMk id="4" creationId="{128674F4-627D-5212-BC9C-4D6510320220}"/>
          </ac:spMkLst>
        </pc:spChg>
        <pc:spChg chg="mod">
          <ac:chgData name="Riccardo Berta" userId="c8694f89-bba4-4576-b0a8-456619ca5a8c" providerId="ADAL" clId="{80F6E880-6B18-A04C-AFC0-7C261801A904}" dt="2022-11-07T13:18:01.068" v="966" actId="20577"/>
          <ac:spMkLst>
            <pc:docMk/>
            <pc:sldMk cId="189339524" sldId="276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13:21:05.434" v="1070" actId="20577"/>
          <ac:spMkLst>
            <pc:docMk/>
            <pc:sldMk cId="189339524" sldId="276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7T13:21:16.745" v="1073" actId="1038"/>
          <ac:picMkLst>
            <pc:docMk/>
            <pc:sldMk cId="189339524" sldId="276"/>
            <ac:picMk id="3" creationId="{48A7D41D-F76F-69CC-4E65-FFA311770409}"/>
          </ac:picMkLst>
        </pc:picChg>
      </pc:sldChg>
      <pc:sldChg chg="addSp modSp add mod">
        <pc:chgData name="Riccardo Berta" userId="c8694f89-bba4-4576-b0a8-456619ca5a8c" providerId="ADAL" clId="{80F6E880-6B18-A04C-AFC0-7C261801A904}" dt="2022-11-07T13:36:39.259" v="1228" actId="1076"/>
        <pc:sldMkLst>
          <pc:docMk/>
          <pc:sldMk cId="3867073266" sldId="277"/>
        </pc:sldMkLst>
        <pc:spChg chg="mod">
          <ac:chgData name="Riccardo Berta" userId="c8694f89-bba4-4576-b0a8-456619ca5a8c" providerId="ADAL" clId="{80F6E880-6B18-A04C-AFC0-7C261801A904}" dt="2022-11-07T13:23:08.976" v="1109" actId="20577"/>
          <ac:spMkLst>
            <pc:docMk/>
            <pc:sldMk cId="3867073266" sldId="277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13:33:30.982" v="1180"/>
          <ac:spMkLst>
            <pc:docMk/>
            <pc:sldMk cId="3867073266" sldId="27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7T13:36:39.259" v="1228" actId="1076"/>
          <ac:picMkLst>
            <pc:docMk/>
            <pc:sldMk cId="3867073266" sldId="277"/>
            <ac:picMk id="3" creationId="{B24D9C62-9E1D-9F8D-F689-FC2C53DAD899}"/>
          </ac:picMkLst>
        </pc:picChg>
      </pc:sldChg>
      <pc:sldChg chg="addSp delSp modSp add mod">
        <pc:chgData name="Riccardo Berta" userId="c8694f89-bba4-4576-b0a8-456619ca5a8c" providerId="ADAL" clId="{80F6E880-6B18-A04C-AFC0-7C261801A904}" dt="2022-11-08T13:08:32.099" v="2838" actId="1038"/>
        <pc:sldMkLst>
          <pc:docMk/>
          <pc:sldMk cId="2178928758" sldId="278"/>
        </pc:sldMkLst>
        <pc:spChg chg="mod">
          <ac:chgData name="Riccardo Berta" userId="c8694f89-bba4-4576-b0a8-456619ca5a8c" providerId="ADAL" clId="{80F6E880-6B18-A04C-AFC0-7C261801A904}" dt="2022-11-08T11:37:40.970" v="2798" actId="20577"/>
          <ac:spMkLst>
            <pc:docMk/>
            <pc:sldMk cId="2178928758" sldId="278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3:04:36.077" v="2826" actId="20577"/>
          <ac:spMkLst>
            <pc:docMk/>
            <pc:sldMk cId="2178928758" sldId="278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80F6E880-6B18-A04C-AFC0-7C261801A904}" dt="2022-11-08T13:05:10.996" v="2828" actId="478"/>
          <ac:picMkLst>
            <pc:docMk/>
            <pc:sldMk cId="2178928758" sldId="278"/>
            <ac:picMk id="3" creationId="{AEA6BC5A-EC7D-B52F-0AE5-E2E047F7B3CA}"/>
          </ac:picMkLst>
        </pc:picChg>
        <pc:picChg chg="add mod">
          <ac:chgData name="Riccardo Berta" userId="c8694f89-bba4-4576-b0a8-456619ca5a8c" providerId="ADAL" clId="{80F6E880-6B18-A04C-AFC0-7C261801A904}" dt="2022-11-08T13:08:32.099" v="2838" actId="1038"/>
          <ac:picMkLst>
            <pc:docMk/>
            <pc:sldMk cId="2178928758" sldId="278"/>
            <ac:picMk id="5" creationId="{639CDC13-4388-7D37-CC26-05B942819027}"/>
          </ac:picMkLst>
        </pc:picChg>
      </pc:sldChg>
      <pc:sldChg chg="addSp modSp add mod ord">
        <pc:chgData name="Riccardo Berta" userId="c8694f89-bba4-4576-b0a8-456619ca5a8c" providerId="ADAL" clId="{80F6E880-6B18-A04C-AFC0-7C261801A904}" dt="2022-11-08T11:35:56.696" v="2788" actId="1076"/>
        <pc:sldMkLst>
          <pc:docMk/>
          <pc:sldMk cId="2509645545" sldId="279"/>
        </pc:sldMkLst>
        <pc:spChg chg="mod">
          <ac:chgData name="Riccardo Berta" userId="c8694f89-bba4-4576-b0a8-456619ca5a8c" providerId="ADAL" clId="{80F6E880-6B18-A04C-AFC0-7C261801A904}" dt="2022-11-08T11:33:26.712" v="2765" actId="20577"/>
          <ac:spMkLst>
            <pc:docMk/>
            <pc:sldMk cId="2509645545" sldId="279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1:34:06.148" v="2786" actId="20577"/>
          <ac:spMkLst>
            <pc:docMk/>
            <pc:sldMk cId="2509645545" sldId="27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11:35:56.696" v="2788" actId="1076"/>
          <ac:picMkLst>
            <pc:docMk/>
            <pc:sldMk cId="2509645545" sldId="279"/>
            <ac:picMk id="3" creationId="{97E1ABF5-025A-AC1A-6F2C-66566A1BE85F}"/>
          </ac:picMkLst>
        </pc:picChg>
      </pc:sldChg>
      <pc:sldChg chg="new del">
        <pc:chgData name="Riccardo Berta" userId="c8694f89-bba4-4576-b0a8-456619ca5a8c" providerId="ADAL" clId="{80F6E880-6B18-A04C-AFC0-7C261801A904}" dt="2022-11-07T13:12:55.302" v="901" actId="2696"/>
        <pc:sldMkLst>
          <pc:docMk/>
          <pc:sldMk cId="3057566652" sldId="279"/>
        </pc:sldMkLst>
      </pc:sldChg>
      <pc:sldChg chg="new del">
        <pc:chgData name="Riccardo Berta" userId="c8694f89-bba4-4576-b0a8-456619ca5a8c" providerId="ADAL" clId="{80F6E880-6B18-A04C-AFC0-7C261801A904}" dt="2022-11-07T13:12:55.762" v="902" actId="2696"/>
        <pc:sldMkLst>
          <pc:docMk/>
          <pc:sldMk cId="55856503" sldId="280"/>
        </pc:sldMkLst>
      </pc:sldChg>
      <pc:sldChg chg="addSp modSp add mod">
        <pc:chgData name="Riccardo Berta" userId="c8694f89-bba4-4576-b0a8-456619ca5a8c" providerId="ADAL" clId="{80F6E880-6B18-A04C-AFC0-7C261801A904}" dt="2022-11-08T13:14:10.401" v="3047" actId="14100"/>
        <pc:sldMkLst>
          <pc:docMk/>
          <pc:sldMk cId="1073505695" sldId="280"/>
        </pc:sldMkLst>
        <pc:spChg chg="mod">
          <ac:chgData name="Riccardo Berta" userId="c8694f89-bba4-4576-b0a8-456619ca5a8c" providerId="ADAL" clId="{80F6E880-6B18-A04C-AFC0-7C261801A904}" dt="2022-11-08T13:12:36.677" v="2926" actId="20577"/>
          <ac:spMkLst>
            <pc:docMk/>
            <pc:sldMk cId="1073505695" sldId="280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3:14:10.401" v="3047" actId="14100"/>
          <ac:spMkLst>
            <pc:docMk/>
            <pc:sldMk cId="1073505695" sldId="28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13:13:46.037" v="3031" actId="14100"/>
          <ac:picMkLst>
            <pc:docMk/>
            <pc:sldMk cId="1073505695" sldId="280"/>
            <ac:picMk id="3" creationId="{FA939A29-95AA-C12B-A415-81D0BA373123}"/>
          </ac:picMkLst>
        </pc:picChg>
        <pc:picChg chg="add mod">
          <ac:chgData name="Riccardo Berta" userId="c8694f89-bba4-4576-b0a8-456619ca5a8c" providerId="ADAL" clId="{80F6E880-6B18-A04C-AFC0-7C261801A904}" dt="2022-11-08T13:13:51.016" v="3033" actId="1076"/>
          <ac:picMkLst>
            <pc:docMk/>
            <pc:sldMk cId="1073505695" sldId="280"/>
            <ac:picMk id="5" creationId="{05C16011-9F8D-F647-EAC6-509C6AA49CC3}"/>
          </ac:picMkLst>
        </pc:picChg>
      </pc:sldChg>
      <pc:sldChg chg="modSp add del mod">
        <pc:chgData name="Riccardo Berta" userId="c8694f89-bba4-4576-b0a8-456619ca5a8c" providerId="ADAL" clId="{80F6E880-6B18-A04C-AFC0-7C261801A904}" dt="2022-11-08T13:14:12.762" v="3048" actId="2696"/>
        <pc:sldMkLst>
          <pc:docMk/>
          <pc:sldMk cId="3142141447" sldId="281"/>
        </pc:sldMkLst>
        <pc:spChg chg="mod">
          <ac:chgData name="Riccardo Berta" userId="c8694f89-bba4-4576-b0a8-456619ca5a8c" providerId="ADAL" clId="{80F6E880-6B18-A04C-AFC0-7C261801A904}" dt="2022-11-08T13:12:44.483" v="2929" actId="20577"/>
          <ac:spMkLst>
            <pc:docMk/>
            <pc:sldMk cId="3142141447" sldId="281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3:13:40.083" v="3030" actId="20577"/>
          <ac:spMkLst>
            <pc:docMk/>
            <pc:sldMk cId="3142141447" sldId="281"/>
            <ac:spMk id="84" creationId="{00000000-0000-0000-0000-000000000000}"/>
          </ac:spMkLst>
        </pc:spChg>
      </pc:sldChg>
      <pc:sldChg chg="new del">
        <pc:chgData name="Riccardo Berta" userId="c8694f89-bba4-4576-b0a8-456619ca5a8c" providerId="ADAL" clId="{80F6E880-6B18-A04C-AFC0-7C261801A904}" dt="2022-11-07T13:12:56.113" v="903" actId="2696"/>
        <pc:sldMkLst>
          <pc:docMk/>
          <pc:sldMk cId="3406097516" sldId="281"/>
        </pc:sldMkLst>
      </pc:sldChg>
      <pc:sldChg chg="add del">
        <pc:chgData name="Riccardo Berta" userId="c8694f89-bba4-4576-b0a8-456619ca5a8c" providerId="ADAL" clId="{80F6E880-6B18-A04C-AFC0-7C261801A904}" dt="2022-11-08T13:14:13.351" v="3049" actId="2696"/>
        <pc:sldMkLst>
          <pc:docMk/>
          <pc:sldMk cId="1823650288" sldId="282"/>
        </pc:sldMkLst>
      </pc:sldChg>
      <pc:sldChg chg="new del">
        <pc:chgData name="Riccardo Berta" userId="c8694f89-bba4-4576-b0a8-456619ca5a8c" providerId="ADAL" clId="{80F6E880-6B18-A04C-AFC0-7C261801A904}" dt="2022-11-07T13:12:56.409" v="904" actId="2696"/>
        <pc:sldMkLst>
          <pc:docMk/>
          <pc:sldMk cId="3190019216" sldId="282"/>
        </pc:sldMkLst>
      </pc:sldChg>
      <pc:sldChg chg="new del">
        <pc:chgData name="Riccardo Berta" userId="c8694f89-bba4-4576-b0a8-456619ca5a8c" providerId="ADAL" clId="{80F6E880-6B18-A04C-AFC0-7C261801A904}" dt="2022-11-07T13:12:56.655" v="905" actId="2696"/>
        <pc:sldMkLst>
          <pc:docMk/>
          <pc:sldMk cId="1664264173" sldId="283"/>
        </pc:sldMkLst>
      </pc:sldChg>
      <pc:sldChg chg="add del">
        <pc:chgData name="Riccardo Berta" userId="c8694f89-bba4-4576-b0a8-456619ca5a8c" providerId="ADAL" clId="{80F6E880-6B18-A04C-AFC0-7C261801A904}" dt="2022-11-08T13:14:14.871" v="3050" actId="2696"/>
        <pc:sldMkLst>
          <pc:docMk/>
          <pc:sldMk cId="3669811619" sldId="283"/>
        </pc:sldMkLst>
      </pc:sldChg>
      <pc:sldChg chg="modSp add mod">
        <pc:chgData name="Riccardo Berta" userId="c8694f89-bba4-4576-b0a8-456619ca5a8c" providerId="ADAL" clId="{80F6E880-6B18-A04C-AFC0-7C261801A904}" dt="2022-11-08T08:54:56.464" v="1684" actId="21"/>
        <pc:sldMkLst>
          <pc:docMk/>
          <pc:sldMk cId="3158693030" sldId="284"/>
        </pc:sldMkLst>
        <pc:spChg chg="mod">
          <ac:chgData name="Riccardo Berta" userId="c8694f89-bba4-4576-b0a8-456619ca5a8c" providerId="ADAL" clId="{80F6E880-6B18-A04C-AFC0-7C261801A904}" dt="2022-11-08T08:51:21.996" v="1589" actId="20577"/>
          <ac:spMkLst>
            <pc:docMk/>
            <pc:sldMk cId="3158693030" sldId="284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8:54:56.464" v="1684" actId="21"/>
          <ac:spMkLst>
            <pc:docMk/>
            <pc:sldMk cId="3158693030" sldId="284"/>
            <ac:spMk id="84" creationId="{00000000-0000-0000-0000-000000000000}"/>
          </ac:spMkLst>
        </pc:spChg>
      </pc:sldChg>
      <pc:sldChg chg="new del">
        <pc:chgData name="Riccardo Berta" userId="c8694f89-bba4-4576-b0a8-456619ca5a8c" providerId="ADAL" clId="{80F6E880-6B18-A04C-AFC0-7C261801A904}" dt="2022-11-07T13:12:56.914" v="906" actId="2696"/>
        <pc:sldMkLst>
          <pc:docMk/>
          <pc:sldMk cId="3362312584" sldId="284"/>
        </pc:sldMkLst>
      </pc:sldChg>
      <pc:sldChg chg="new del">
        <pc:chgData name="Riccardo Berta" userId="c8694f89-bba4-4576-b0a8-456619ca5a8c" providerId="ADAL" clId="{80F6E880-6B18-A04C-AFC0-7C261801A904}" dt="2022-11-07T13:12:57.245" v="907" actId="2696"/>
        <pc:sldMkLst>
          <pc:docMk/>
          <pc:sldMk cId="1856807698" sldId="285"/>
        </pc:sldMkLst>
      </pc:sldChg>
      <pc:sldChg chg="modSp add mod">
        <pc:chgData name="Riccardo Berta" userId="c8694f89-bba4-4576-b0a8-456619ca5a8c" providerId="ADAL" clId="{80F6E880-6B18-A04C-AFC0-7C261801A904}" dt="2022-11-08T08:57:04.527" v="1737" actId="20577"/>
        <pc:sldMkLst>
          <pc:docMk/>
          <pc:sldMk cId="2315955737" sldId="285"/>
        </pc:sldMkLst>
        <pc:spChg chg="mod">
          <ac:chgData name="Riccardo Berta" userId="c8694f89-bba4-4576-b0a8-456619ca5a8c" providerId="ADAL" clId="{80F6E880-6B18-A04C-AFC0-7C261801A904}" dt="2022-11-08T08:55:11.191" v="1688" actId="20577"/>
          <ac:spMkLst>
            <pc:docMk/>
            <pc:sldMk cId="2315955737" sldId="285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8:57:04.527" v="1737" actId="20577"/>
          <ac:spMkLst>
            <pc:docMk/>
            <pc:sldMk cId="2315955737" sldId="285"/>
            <ac:spMk id="84" creationId="{00000000-0000-0000-0000-000000000000}"/>
          </ac:spMkLst>
        </pc:spChg>
      </pc:sldChg>
      <pc:sldChg chg="new del">
        <pc:chgData name="Riccardo Berta" userId="c8694f89-bba4-4576-b0a8-456619ca5a8c" providerId="ADAL" clId="{80F6E880-6B18-A04C-AFC0-7C261801A904}" dt="2022-11-07T13:12:57.923" v="908" actId="2696"/>
        <pc:sldMkLst>
          <pc:docMk/>
          <pc:sldMk cId="204211360" sldId="286"/>
        </pc:sldMkLst>
      </pc:sldChg>
      <pc:sldChg chg="addSp modSp add mod">
        <pc:chgData name="Riccardo Berta" userId="c8694f89-bba4-4576-b0a8-456619ca5a8c" providerId="ADAL" clId="{80F6E880-6B18-A04C-AFC0-7C261801A904}" dt="2022-11-08T09:28:50.620" v="2170" actId="108"/>
        <pc:sldMkLst>
          <pc:docMk/>
          <pc:sldMk cId="2279489737" sldId="286"/>
        </pc:sldMkLst>
        <pc:spChg chg="mod">
          <ac:chgData name="Riccardo Berta" userId="c8694f89-bba4-4576-b0a8-456619ca5a8c" providerId="ADAL" clId="{80F6E880-6B18-A04C-AFC0-7C261801A904}" dt="2022-11-08T09:00:55.647" v="1837" actId="20577"/>
          <ac:spMkLst>
            <pc:docMk/>
            <pc:sldMk cId="2279489737" sldId="286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9:28:50.620" v="2170" actId="108"/>
          <ac:spMkLst>
            <pc:docMk/>
            <pc:sldMk cId="2279489737" sldId="286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09:00:52.400" v="1833" actId="1076"/>
          <ac:picMkLst>
            <pc:docMk/>
            <pc:sldMk cId="2279489737" sldId="286"/>
            <ac:picMk id="3" creationId="{9E29E584-3980-6C4A-D025-DBC1AC8DFD41}"/>
          </ac:picMkLst>
        </pc:picChg>
      </pc:sldChg>
      <pc:sldChg chg="new del">
        <pc:chgData name="Riccardo Berta" userId="c8694f89-bba4-4576-b0a8-456619ca5a8c" providerId="ADAL" clId="{80F6E880-6B18-A04C-AFC0-7C261801A904}" dt="2022-11-07T13:12:58.266" v="909" actId="2696"/>
        <pc:sldMkLst>
          <pc:docMk/>
          <pc:sldMk cId="733547696" sldId="287"/>
        </pc:sldMkLst>
      </pc:sldChg>
      <pc:sldChg chg="addSp delSp modSp add mod">
        <pc:chgData name="Riccardo Berta" userId="c8694f89-bba4-4576-b0a8-456619ca5a8c" providerId="ADAL" clId="{80F6E880-6B18-A04C-AFC0-7C261801A904}" dt="2022-11-08T09:34:08.214" v="2178" actId="1076"/>
        <pc:sldMkLst>
          <pc:docMk/>
          <pc:sldMk cId="4193766810" sldId="287"/>
        </pc:sldMkLst>
        <pc:spChg chg="add del mod">
          <ac:chgData name="Riccardo Berta" userId="c8694f89-bba4-4576-b0a8-456619ca5a8c" providerId="ADAL" clId="{80F6E880-6B18-A04C-AFC0-7C261801A904}" dt="2022-11-08T09:34:01.821" v="2175" actId="478"/>
          <ac:spMkLst>
            <pc:docMk/>
            <pc:sldMk cId="4193766810" sldId="287"/>
            <ac:spMk id="5" creationId="{096EDD2A-1C7C-7A16-FFAC-437B003A7509}"/>
          </ac:spMkLst>
        </pc:spChg>
        <pc:spChg chg="mod">
          <ac:chgData name="Riccardo Berta" userId="c8694f89-bba4-4576-b0a8-456619ca5a8c" providerId="ADAL" clId="{80F6E880-6B18-A04C-AFC0-7C261801A904}" dt="2022-11-08T09:01:38.892" v="1850" actId="20577"/>
          <ac:spMkLst>
            <pc:docMk/>
            <pc:sldMk cId="4193766810" sldId="287"/>
            <ac:spMk id="83" creationId="{00000000-0000-0000-0000-000000000000}"/>
          </ac:spMkLst>
        </pc:spChg>
        <pc:spChg chg="del">
          <ac:chgData name="Riccardo Berta" userId="c8694f89-bba4-4576-b0a8-456619ca5a8c" providerId="ADAL" clId="{80F6E880-6B18-A04C-AFC0-7C261801A904}" dt="2022-11-08T09:33:59.048" v="2174" actId="478"/>
          <ac:spMkLst>
            <pc:docMk/>
            <pc:sldMk cId="4193766810" sldId="28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09:34:08.214" v="2178" actId="1076"/>
          <ac:picMkLst>
            <pc:docMk/>
            <pc:sldMk cId="4193766810" sldId="287"/>
            <ac:picMk id="3" creationId="{CEBEE24E-7A8A-DAB3-53B8-DED06882E63A}"/>
          </ac:picMkLst>
        </pc:picChg>
      </pc:sldChg>
      <pc:sldChg chg="new del">
        <pc:chgData name="Riccardo Berta" userId="c8694f89-bba4-4576-b0a8-456619ca5a8c" providerId="ADAL" clId="{80F6E880-6B18-A04C-AFC0-7C261801A904}" dt="2022-11-07T13:12:58.591" v="910" actId="2696"/>
        <pc:sldMkLst>
          <pc:docMk/>
          <pc:sldMk cId="157096826" sldId="288"/>
        </pc:sldMkLst>
      </pc:sldChg>
      <pc:sldChg chg="addSp delSp modSp add mod">
        <pc:chgData name="Riccardo Berta" userId="c8694f89-bba4-4576-b0a8-456619ca5a8c" providerId="ADAL" clId="{80F6E880-6B18-A04C-AFC0-7C261801A904}" dt="2022-11-08T11:33:06.848" v="2759" actId="1035"/>
        <pc:sldMkLst>
          <pc:docMk/>
          <pc:sldMk cId="3981929228" sldId="288"/>
        </pc:sldMkLst>
        <pc:spChg chg="mod">
          <ac:chgData name="Riccardo Berta" userId="c8694f89-bba4-4576-b0a8-456619ca5a8c" providerId="ADAL" clId="{80F6E880-6B18-A04C-AFC0-7C261801A904}" dt="2022-11-08T09:52:38.166" v="2256" actId="20577"/>
          <ac:spMkLst>
            <pc:docMk/>
            <pc:sldMk cId="3981929228" sldId="288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1:33:06.848" v="2759" actId="1035"/>
          <ac:spMkLst>
            <pc:docMk/>
            <pc:sldMk cId="3981929228" sldId="288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80F6E880-6B18-A04C-AFC0-7C261801A904}" dt="2022-11-08T09:57:00.588" v="2339" actId="1076"/>
          <ac:grpSpMkLst>
            <pc:docMk/>
            <pc:sldMk cId="3981929228" sldId="288"/>
            <ac:grpSpMk id="8" creationId="{0A8169F3-360D-1D8A-562C-7992B396C7CA}"/>
          </ac:grpSpMkLst>
        </pc:grpChg>
        <pc:picChg chg="add del mod">
          <ac:chgData name="Riccardo Berta" userId="c8694f89-bba4-4576-b0a8-456619ca5a8c" providerId="ADAL" clId="{80F6E880-6B18-A04C-AFC0-7C261801A904}" dt="2022-11-08T09:53:28.846" v="2259" actId="478"/>
          <ac:picMkLst>
            <pc:docMk/>
            <pc:sldMk cId="3981929228" sldId="288"/>
            <ac:picMk id="3" creationId="{34D7DF99-E4C9-B7ED-1228-969662A334D0}"/>
          </ac:picMkLst>
        </pc:picChg>
        <pc:picChg chg="add mod">
          <ac:chgData name="Riccardo Berta" userId="c8694f89-bba4-4576-b0a8-456619ca5a8c" providerId="ADAL" clId="{80F6E880-6B18-A04C-AFC0-7C261801A904}" dt="2022-11-08T09:54:15.596" v="2266" actId="164"/>
          <ac:picMkLst>
            <pc:docMk/>
            <pc:sldMk cId="3981929228" sldId="288"/>
            <ac:picMk id="5" creationId="{BD787726-913A-F743-4D25-3CA7A203F306}"/>
          </ac:picMkLst>
        </pc:picChg>
        <pc:picChg chg="add mod">
          <ac:chgData name="Riccardo Berta" userId="c8694f89-bba4-4576-b0a8-456619ca5a8c" providerId="ADAL" clId="{80F6E880-6B18-A04C-AFC0-7C261801A904}" dt="2022-11-08T09:54:15.596" v="2266" actId="164"/>
          <ac:picMkLst>
            <pc:docMk/>
            <pc:sldMk cId="3981929228" sldId="288"/>
            <ac:picMk id="7" creationId="{F94800CC-10EF-9754-5ED3-5E258388614F}"/>
          </ac:picMkLst>
        </pc:picChg>
      </pc:sldChg>
      <pc:sldChg chg="new del">
        <pc:chgData name="Riccardo Berta" userId="c8694f89-bba4-4576-b0a8-456619ca5a8c" providerId="ADAL" clId="{80F6E880-6B18-A04C-AFC0-7C261801A904}" dt="2022-11-07T13:12:58.979" v="911" actId="2696"/>
        <pc:sldMkLst>
          <pc:docMk/>
          <pc:sldMk cId="1980966413" sldId="289"/>
        </pc:sldMkLst>
      </pc:sldChg>
      <pc:sldChg chg="addSp modSp add mod">
        <pc:chgData name="Riccardo Berta" userId="c8694f89-bba4-4576-b0a8-456619ca5a8c" providerId="ADAL" clId="{80F6E880-6B18-A04C-AFC0-7C261801A904}" dt="2022-11-08T09:59:56.768" v="2361" actId="1038"/>
        <pc:sldMkLst>
          <pc:docMk/>
          <pc:sldMk cId="4281954021" sldId="289"/>
        </pc:sldMkLst>
        <pc:spChg chg="mod">
          <ac:chgData name="Riccardo Berta" userId="c8694f89-bba4-4576-b0a8-456619ca5a8c" providerId="ADAL" clId="{80F6E880-6B18-A04C-AFC0-7C261801A904}" dt="2022-11-08T09:57:21.665" v="2343" actId="20577"/>
          <ac:spMkLst>
            <pc:docMk/>
            <pc:sldMk cId="4281954021" sldId="289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9:58:59.454" v="2351" actId="1076"/>
          <ac:spMkLst>
            <pc:docMk/>
            <pc:sldMk cId="4281954021" sldId="28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09:59:05.054" v="2352" actId="1076"/>
          <ac:picMkLst>
            <pc:docMk/>
            <pc:sldMk cId="4281954021" sldId="289"/>
            <ac:picMk id="3" creationId="{3C5726FB-7423-8B1C-3FAF-8F453DE21F6C}"/>
          </ac:picMkLst>
        </pc:picChg>
        <pc:picChg chg="add mod">
          <ac:chgData name="Riccardo Berta" userId="c8694f89-bba4-4576-b0a8-456619ca5a8c" providerId="ADAL" clId="{80F6E880-6B18-A04C-AFC0-7C261801A904}" dt="2022-11-08T09:59:56.768" v="2361" actId="1038"/>
          <ac:picMkLst>
            <pc:docMk/>
            <pc:sldMk cId="4281954021" sldId="289"/>
            <ac:picMk id="5" creationId="{41C72122-DABB-2CE3-3178-805E9C0287B8}"/>
          </ac:picMkLst>
        </pc:picChg>
      </pc:sldChg>
      <pc:sldChg chg="addSp delSp modSp add mod">
        <pc:chgData name="Riccardo Berta" userId="c8694f89-bba4-4576-b0a8-456619ca5a8c" providerId="ADAL" clId="{80F6E880-6B18-A04C-AFC0-7C261801A904}" dt="2022-11-08T11:33:17.209" v="2763" actId="20577"/>
        <pc:sldMkLst>
          <pc:docMk/>
          <pc:sldMk cId="342907949" sldId="290"/>
        </pc:sldMkLst>
        <pc:spChg chg="mod">
          <ac:chgData name="Riccardo Berta" userId="c8694f89-bba4-4576-b0a8-456619ca5a8c" providerId="ADAL" clId="{80F6E880-6B18-A04C-AFC0-7C261801A904}" dt="2022-11-08T11:33:17.209" v="2763" actId="20577"/>
          <ac:spMkLst>
            <pc:docMk/>
            <pc:sldMk cId="342907949" sldId="290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1:24:45.324" v="2667" actId="20577"/>
          <ac:spMkLst>
            <pc:docMk/>
            <pc:sldMk cId="342907949" sldId="290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80F6E880-6B18-A04C-AFC0-7C261801A904}" dt="2022-11-08T11:11:13.172" v="2452" actId="478"/>
          <ac:picMkLst>
            <pc:docMk/>
            <pc:sldMk cId="342907949" sldId="290"/>
            <ac:picMk id="3" creationId="{2A648950-2B68-437D-D475-B845769EC08D}"/>
          </ac:picMkLst>
        </pc:picChg>
        <pc:picChg chg="add mod">
          <ac:chgData name="Riccardo Berta" userId="c8694f89-bba4-4576-b0a8-456619ca5a8c" providerId="ADAL" clId="{80F6E880-6B18-A04C-AFC0-7C261801A904}" dt="2022-11-08T11:24:07.377" v="2650" actId="1076"/>
          <ac:picMkLst>
            <pc:docMk/>
            <pc:sldMk cId="342907949" sldId="290"/>
            <ac:picMk id="5" creationId="{32FFBFA3-ECA1-D2F1-EE9D-3C8551F7748C}"/>
          </ac:picMkLst>
        </pc:picChg>
        <pc:picChg chg="add del">
          <ac:chgData name="Riccardo Berta" userId="c8694f89-bba4-4576-b0a8-456619ca5a8c" providerId="ADAL" clId="{80F6E880-6B18-A04C-AFC0-7C261801A904}" dt="2022-11-08T11:19:56.481" v="2581" actId="478"/>
          <ac:picMkLst>
            <pc:docMk/>
            <pc:sldMk cId="342907949" sldId="290"/>
            <ac:picMk id="6" creationId="{86D4BCD5-4430-BEBF-5768-783045643D7C}"/>
          </ac:picMkLst>
        </pc:picChg>
        <pc:picChg chg="add mod">
          <ac:chgData name="Riccardo Berta" userId="c8694f89-bba4-4576-b0a8-456619ca5a8c" providerId="ADAL" clId="{80F6E880-6B18-A04C-AFC0-7C261801A904}" dt="2022-11-08T11:24:18.444" v="2658" actId="1035"/>
          <ac:picMkLst>
            <pc:docMk/>
            <pc:sldMk cId="342907949" sldId="290"/>
            <ac:picMk id="8" creationId="{53040676-5816-1FFA-03D6-FB229693EF5D}"/>
          </ac:picMkLst>
        </pc:picChg>
        <pc:picChg chg="add mod">
          <ac:chgData name="Riccardo Berta" userId="c8694f89-bba4-4576-b0a8-456619ca5a8c" providerId="ADAL" clId="{80F6E880-6B18-A04C-AFC0-7C261801A904}" dt="2022-11-08T11:24:43.118" v="2665" actId="1035"/>
          <ac:picMkLst>
            <pc:docMk/>
            <pc:sldMk cId="342907949" sldId="290"/>
            <ac:picMk id="10" creationId="{755F6B99-3AC5-DEAE-A794-BD0CAE209319}"/>
          </ac:picMkLst>
        </pc:picChg>
      </pc:sldChg>
      <pc:sldChg chg="new del">
        <pc:chgData name="Riccardo Berta" userId="c8694f89-bba4-4576-b0a8-456619ca5a8c" providerId="ADAL" clId="{80F6E880-6B18-A04C-AFC0-7C261801A904}" dt="2022-11-07T13:12:59.393" v="912" actId="2696"/>
        <pc:sldMkLst>
          <pc:docMk/>
          <pc:sldMk cId="2563080473" sldId="290"/>
        </pc:sldMkLst>
      </pc:sldChg>
      <pc:sldChg chg="new del">
        <pc:chgData name="Riccardo Berta" userId="c8694f89-bba4-4576-b0a8-456619ca5a8c" providerId="ADAL" clId="{80F6E880-6B18-A04C-AFC0-7C261801A904}" dt="2022-11-07T13:13:00.755" v="913" actId="2696"/>
        <pc:sldMkLst>
          <pc:docMk/>
          <pc:sldMk cId="2365329101" sldId="291"/>
        </pc:sldMkLst>
      </pc:sldChg>
      <pc:sldChg chg="addSp delSp modSp add del mod">
        <pc:chgData name="Riccardo Berta" userId="c8694f89-bba4-4576-b0a8-456619ca5a8c" providerId="ADAL" clId="{80F6E880-6B18-A04C-AFC0-7C261801A904}" dt="2022-11-08T11:23:29.003" v="2638" actId="2696"/>
        <pc:sldMkLst>
          <pc:docMk/>
          <pc:sldMk cId="2968168629" sldId="291"/>
        </pc:sldMkLst>
        <pc:spChg chg="add del mod">
          <ac:chgData name="Riccardo Berta" userId="c8694f89-bba4-4576-b0a8-456619ca5a8c" providerId="ADAL" clId="{80F6E880-6B18-A04C-AFC0-7C261801A904}" dt="2022-11-08T11:20:53.418" v="2592" actId="478"/>
          <ac:spMkLst>
            <pc:docMk/>
            <pc:sldMk cId="2968168629" sldId="291"/>
            <ac:spMk id="5" creationId="{8874A803-3EF9-FDBA-D173-6AA5E253F92F}"/>
          </ac:spMkLst>
        </pc:spChg>
        <pc:spChg chg="mod">
          <ac:chgData name="Riccardo Berta" userId="c8694f89-bba4-4576-b0a8-456619ca5a8c" providerId="ADAL" clId="{80F6E880-6B18-A04C-AFC0-7C261801A904}" dt="2022-11-08T11:20:17.189" v="2586" actId="20577"/>
          <ac:spMkLst>
            <pc:docMk/>
            <pc:sldMk cId="2968168629" sldId="291"/>
            <ac:spMk id="83" creationId="{00000000-0000-0000-0000-000000000000}"/>
          </ac:spMkLst>
        </pc:spChg>
        <pc:spChg chg="del">
          <ac:chgData name="Riccardo Berta" userId="c8694f89-bba4-4576-b0a8-456619ca5a8c" providerId="ADAL" clId="{80F6E880-6B18-A04C-AFC0-7C261801A904}" dt="2022-11-08T11:20:48.334" v="2591" actId="478"/>
          <ac:spMkLst>
            <pc:docMk/>
            <pc:sldMk cId="2968168629" sldId="291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80F6E880-6B18-A04C-AFC0-7C261801A904}" dt="2022-11-08T11:23:13.129" v="2634" actId="21"/>
          <ac:picMkLst>
            <pc:docMk/>
            <pc:sldMk cId="2968168629" sldId="291"/>
            <ac:picMk id="3" creationId="{B066B159-0917-5017-D8EA-958100249D59}"/>
          </ac:picMkLst>
        </pc:picChg>
      </pc:sldChg>
      <pc:sldChg chg="addSp modSp add mod">
        <pc:chgData name="Riccardo Berta" userId="c8694f89-bba4-4576-b0a8-456619ca5a8c" providerId="ADAL" clId="{80F6E880-6B18-A04C-AFC0-7C261801A904}" dt="2022-11-08T11:23:26.670" v="2637"/>
        <pc:sldMkLst>
          <pc:docMk/>
          <pc:sldMk cId="1120693371" sldId="292"/>
        </pc:sldMkLst>
        <pc:spChg chg="mod">
          <ac:chgData name="Riccardo Berta" userId="c8694f89-bba4-4576-b0a8-456619ca5a8c" providerId="ADAL" clId="{80F6E880-6B18-A04C-AFC0-7C261801A904}" dt="2022-11-08T11:23:26.670" v="2637"/>
          <ac:spMkLst>
            <pc:docMk/>
            <pc:sldMk cId="1120693371" sldId="292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1:23:04.570" v="2633" actId="20577"/>
          <ac:spMkLst>
            <pc:docMk/>
            <pc:sldMk cId="1120693371" sldId="29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11:23:19.478" v="2636" actId="1076"/>
          <ac:picMkLst>
            <pc:docMk/>
            <pc:sldMk cId="1120693371" sldId="292"/>
            <ac:picMk id="2" creationId="{DF895359-B510-302F-2B09-4F569AA35837}"/>
          </ac:picMkLst>
        </pc:picChg>
      </pc:sldChg>
      <pc:sldChg chg="new del">
        <pc:chgData name="Riccardo Berta" userId="c8694f89-bba4-4576-b0a8-456619ca5a8c" providerId="ADAL" clId="{80F6E880-6B18-A04C-AFC0-7C261801A904}" dt="2022-11-07T13:13:01.286" v="914" actId="2696"/>
        <pc:sldMkLst>
          <pc:docMk/>
          <pc:sldMk cId="1454095561" sldId="292"/>
        </pc:sldMkLst>
      </pc:sldChg>
      <pc:sldChg chg="addSp modSp add mod ord">
        <pc:chgData name="Riccardo Berta" userId="c8694f89-bba4-4576-b0a8-456619ca5a8c" providerId="ADAL" clId="{80F6E880-6B18-A04C-AFC0-7C261801A904}" dt="2022-11-08T09:11:06.067" v="2169" actId="20577"/>
        <pc:sldMkLst>
          <pc:docMk/>
          <pc:sldMk cId="3495919440" sldId="293"/>
        </pc:sldMkLst>
        <pc:spChg chg="add mod">
          <ac:chgData name="Riccardo Berta" userId="c8694f89-bba4-4576-b0a8-456619ca5a8c" providerId="ADAL" clId="{80F6E880-6B18-A04C-AFC0-7C261801A904}" dt="2022-11-08T09:07:37.112" v="2067" actId="164"/>
          <ac:spMkLst>
            <pc:docMk/>
            <pc:sldMk cId="3495919440" sldId="293"/>
            <ac:spMk id="10" creationId="{022126D6-0754-D28A-4051-F82DCBC16F22}"/>
          </ac:spMkLst>
        </pc:spChg>
        <pc:spChg chg="add mod">
          <ac:chgData name="Riccardo Berta" userId="c8694f89-bba4-4576-b0a8-456619ca5a8c" providerId="ADAL" clId="{80F6E880-6B18-A04C-AFC0-7C261801A904}" dt="2022-11-08T09:07:27.481" v="2066" actId="164"/>
          <ac:spMkLst>
            <pc:docMk/>
            <pc:sldMk cId="3495919440" sldId="293"/>
            <ac:spMk id="11" creationId="{8608BA2B-CF43-A908-45EF-EBEFB966AA92}"/>
          </ac:spMkLst>
        </pc:spChg>
        <pc:spChg chg="mod">
          <ac:chgData name="Riccardo Berta" userId="c8694f89-bba4-4576-b0a8-456619ca5a8c" providerId="ADAL" clId="{80F6E880-6B18-A04C-AFC0-7C261801A904}" dt="2022-11-08T09:01:45.630" v="1853" actId="20577"/>
          <ac:spMkLst>
            <pc:docMk/>
            <pc:sldMk cId="3495919440" sldId="293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9:11:06.067" v="2169" actId="20577"/>
          <ac:spMkLst>
            <pc:docMk/>
            <pc:sldMk cId="3495919440" sldId="293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80F6E880-6B18-A04C-AFC0-7C261801A904}" dt="2022-11-08T09:07:51.933" v="2086" actId="1036"/>
          <ac:grpSpMkLst>
            <pc:docMk/>
            <pc:sldMk cId="3495919440" sldId="293"/>
            <ac:grpSpMk id="12" creationId="{C86138BD-67EF-1645-112A-670C3560035F}"/>
          </ac:grpSpMkLst>
        </pc:grpChg>
        <pc:grpChg chg="add mod">
          <ac:chgData name="Riccardo Berta" userId="c8694f89-bba4-4576-b0a8-456619ca5a8c" providerId="ADAL" clId="{80F6E880-6B18-A04C-AFC0-7C261801A904}" dt="2022-11-08T09:07:51.933" v="2086" actId="1036"/>
          <ac:grpSpMkLst>
            <pc:docMk/>
            <pc:sldMk cId="3495919440" sldId="293"/>
            <ac:grpSpMk id="13" creationId="{92CF3242-15C1-26DD-A557-3644941B0152}"/>
          </ac:grpSpMkLst>
        </pc:grpChg>
        <pc:picChg chg="add mod">
          <ac:chgData name="Riccardo Berta" userId="c8694f89-bba4-4576-b0a8-456619ca5a8c" providerId="ADAL" clId="{80F6E880-6B18-A04C-AFC0-7C261801A904}" dt="2022-11-08T09:05:04.764" v="1951" actId="1076"/>
          <ac:picMkLst>
            <pc:docMk/>
            <pc:sldMk cId="3495919440" sldId="293"/>
            <ac:picMk id="3" creationId="{B6911059-0EBE-F1FE-2AC9-C5F90E680B9B}"/>
          </ac:picMkLst>
        </pc:picChg>
        <pc:picChg chg="add mod">
          <ac:chgData name="Riccardo Berta" userId="c8694f89-bba4-4576-b0a8-456619ca5a8c" providerId="ADAL" clId="{80F6E880-6B18-A04C-AFC0-7C261801A904}" dt="2022-11-08T09:08:58.738" v="2108" actId="1035"/>
          <ac:picMkLst>
            <pc:docMk/>
            <pc:sldMk cId="3495919440" sldId="293"/>
            <ac:picMk id="5" creationId="{FB5330A5-32DF-DB0D-954E-2A85ACF30D52}"/>
          </ac:picMkLst>
        </pc:picChg>
        <pc:picChg chg="add mod">
          <ac:chgData name="Riccardo Berta" userId="c8694f89-bba4-4576-b0a8-456619ca5a8c" providerId="ADAL" clId="{80F6E880-6B18-A04C-AFC0-7C261801A904}" dt="2022-11-08T09:07:37.112" v="2067" actId="164"/>
          <ac:picMkLst>
            <pc:docMk/>
            <pc:sldMk cId="3495919440" sldId="293"/>
            <ac:picMk id="7" creationId="{112104E9-F0E5-D3C4-CE44-88EA10DA61DC}"/>
          </ac:picMkLst>
        </pc:picChg>
        <pc:picChg chg="add mod">
          <ac:chgData name="Riccardo Berta" userId="c8694f89-bba4-4576-b0a8-456619ca5a8c" providerId="ADAL" clId="{80F6E880-6B18-A04C-AFC0-7C261801A904}" dt="2022-11-08T09:07:27.481" v="2066" actId="164"/>
          <ac:picMkLst>
            <pc:docMk/>
            <pc:sldMk cId="3495919440" sldId="293"/>
            <ac:picMk id="9" creationId="{865B1465-9FA5-FCE8-89F2-26406EFD4F3B}"/>
          </ac:picMkLst>
        </pc:picChg>
      </pc:sldChg>
      <pc:sldChg chg="new del">
        <pc:chgData name="Riccardo Berta" userId="c8694f89-bba4-4576-b0a8-456619ca5a8c" providerId="ADAL" clId="{80F6E880-6B18-A04C-AFC0-7C261801A904}" dt="2022-11-07T13:13:01.897" v="915" actId="2696"/>
        <pc:sldMkLst>
          <pc:docMk/>
          <pc:sldMk cId="3740881538" sldId="293"/>
        </pc:sldMkLst>
      </pc:sldChg>
      <pc:sldChg chg="new del">
        <pc:chgData name="Riccardo Berta" userId="c8694f89-bba4-4576-b0a8-456619ca5a8c" providerId="ADAL" clId="{80F6E880-6B18-A04C-AFC0-7C261801A904}" dt="2022-11-07T13:13:02.349" v="916" actId="2696"/>
        <pc:sldMkLst>
          <pc:docMk/>
          <pc:sldMk cId="3810454763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4685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A98D3C78-8DED-062D-86F2-65DCF4653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E11B9C7F-BC37-DC97-96E5-BCE5C9DC97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8DED3CE-94B3-151B-E2CD-2F730FACD8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0203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7365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4270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185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4465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5715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760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5989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4937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3596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7311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6200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5286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9AB13EB-B3F4-A507-C328-E9905FF9C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15DE3E6-59BB-5566-6217-7F0707D686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942FC32-A3D9-7415-BC1A-D8CFA51A0C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3445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033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3797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0488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044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253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60169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2902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94718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67989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644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6242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928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3746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865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1588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2474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88012" y="1937550"/>
            <a:ext cx="3367975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Regression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B4D833-F59D-26E4-3DCB-AF8E72E5F3AE}"/>
              </a:ext>
            </a:extLst>
          </p:cNvPr>
          <p:cNvSpPr txBox="1"/>
          <p:nvPr/>
        </p:nvSpPr>
        <p:spPr>
          <a:xfrm>
            <a:off x="10456606" y="83770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Stratified Sampling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3634"/>
            <a:ext cx="8818500" cy="5481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So far we have considered </a:t>
            </a:r>
            <a:r>
              <a:rPr lang="en-GB" b="1" dirty="0"/>
              <a:t>purely random sampling methods</a:t>
            </a:r>
            <a:endParaRPr lang="en-GB" dirty="0"/>
          </a:p>
          <a:p>
            <a:r>
              <a:rPr lang="en-GB" dirty="0"/>
              <a:t>Risk of introducing a significant </a:t>
            </a:r>
            <a:r>
              <a:rPr lang="en-GB" b="1" dirty="0"/>
              <a:t>sampling bias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look at the histogram of "median income"</a:t>
            </a:r>
          </a:p>
          <a:p>
            <a:pPr lvl="1"/>
            <a:r>
              <a:rPr lang="en-GB" dirty="0"/>
              <a:t>we want to ensure that </a:t>
            </a:r>
            <a:r>
              <a:rPr lang="en-GB" b="1" dirty="0"/>
              <a:t>test set is representative</a:t>
            </a:r>
            <a:r>
              <a:rPr lang="en-GB" dirty="0"/>
              <a:t> of the </a:t>
            </a:r>
            <a:br>
              <a:rPr lang="en-GB" dirty="0"/>
            </a:br>
            <a:r>
              <a:rPr lang="en-GB" dirty="0"/>
              <a:t>various various “categories” of incomes </a:t>
            </a:r>
          </a:p>
          <a:p>
            <a:pPr lvl="1"/>
            <a:r>
              <a:rPr lang="en-GB" dirty="0"/>
              <a:t>we need to create a </a:t>
            </a:r>
            <a:r>
              <a:rPr lang="en-GB" b="1" dirty="0"/>
              <a:t>new category attribute</a:t>
            </a:r>
          </a:p>
          <a:p>
            <a:pPr lvl="2"/>
            <a:r>
              <a:rPr lang="en-GB" dirty="0"/>
              <a:t>bins=[0., 1.5, 3.0, 4.5, 6., </a:t>
            </a:r>
            <a:r>
              <a:rPr lang="en-GB" dirty="0" err="1"/>
              <a:t>np.inf</a:t>
            </a:r>
            <a:r>
              <a:rPr lang="en-GB" dirty="0"/>
              <a:t>]</a:t>
            </a:r>
          </a:p>
          <a:p>
            <a:r>
              <a:rPr lang="en-GB" dirty="0"/>
              <a:t>We can now use </a:t>
            </a:r>
            <a:r>
              <a:rPr lang="en-GB" b="1" dirty="0"/>
              <a:t>stratified sampling</a:t>
            </a:r>
          </a:p>
          <a:p>
            <a:pPr lvl="1"/>
            <a:r>
              <a:rPr lang="en-GB" dirty="0"/>
              <a:t>divide population into homogeneous subgroups (</a:t>
            </a:r>
            <a:r>
              <a:rPr lang="en-GB" b="1" dirty="0"/>
              <a:t>strata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sample from strata in a proportional way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7F5A79-BD5F-2C08-E286-81EC8C90B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216" y="1422841"/>
            <a:ext cx="2650518" cy="171792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D5DE0EF-1DB1-0461-14FA-9EDA2A2D0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216" y="3149355"/>
            <a:ext cx="2650518" cy="1709342"/>
          </a:xfrm>
          <a:prstGeom prst="rect">
            <a:avLst/>
          </a:prstGeom>
        </p:spPr>
      </p:pic>
      <p:pic>
        <p:nvPicPr>
          <p:cNvPr id="5" name="Immagine 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9048993-0112-DBE6-BBF8-00AEF616A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08" y="4972908"/>
            <a:ext cx="6829490" cy="170934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35CA498-B165-9FBB-FAEC-2EA9B13D5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411" y="4525680"/>
            <a:ext cx="2986325" cy="447228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DC58203C-A2D6-5AEA-CDD1-F62D28760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60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86E31EAD-0464-83DA-955F-5C64E4D5D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B7A6356-137C-3A98-48F7-A6B6AE5B91A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Stratified Sampling (2)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1E5633A-E326-E306-9D93-1E2CB3ED45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276869"/>
            <a:ext cx="8818500" cy="5481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splits the dataset into training and testing sets using the two different methods </a:t>
            </a:r>
          </a:p>
          <a:p>
            <a:pPr lvl="0"/>
            <a:r>
              <a:rPr lang="en-GB" dirty="0"/>
              <a:t>We calculates the proportions of each category ("</a:t>
            </a:r>
            <a:r>
              <a:rPr lang="en-GB" dirty="0" err="1"/>
              <a:t>income_cat</a:t>
            </a:r>
            <a:r>
              <a:rPr lang="en-GB" dirty="0"/>
              <a:t>") in each dataset</a:t>
            </a:r>
          </a:p>
          <a:p>
            <a:pPr lvl="1"/>
            <a:r>
              <a:rPr lang="en-GB" dirty="0"/>
              <a:t>stratified train/test sets, random train/test sets, and original dataset)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r>
              <a:rPr lang="en-GB" dirty="0"/>
              <a:t>Set generated using stratified sampling has income category proportions almost identical to those in the full dataset</a:t>
            </a:r>
          </a:p>
          <a:p>
            <a:r>
              <a:rPr lang="en-GB" dirty="0"/>
              <a:t>whereas sets generated using purely random sampling is skewed. </a:t>
            </a:r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63AE4089-8C01-AF4E-3F95-1BEC45C95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BD2C584-A161-D851-3EA2-AFCE59CF0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" y="2808873"/>
            <a:ext cx="7001510" cy="176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25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8845D49-AC27-0BCD-E3C9-551EDFFDE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63" y="3576051"/>
            <a:ext cx="2986970" cy="1958668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Exploration set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12953"/>
            <a:ext cx="8818500" cy="5483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If the training set is very large, we may want to sample an </a:t>
            </a:r>
            <a:r>
              <a:rPr lang="en-GB" b="1" dirty="0"/>
              <a:t>exploration set</a:t>
            </a:r>
          </a:p>
          <a:p>
            <a:pPr lvl="1"/>
            <a:r>
              <a:rPr lang="en-GB" dirty="0"/>
              <a:t>to make manipulations easy and fast</a:t>
            </a:r>
          </a:p>
          <a:p>
            <a:pPr lvl="1"/>
            <a:endParaRPr lang="en-GB" sz="1000" dirty="0"/>
          </a:p>
          <a:p>
            <a:r>
              <a:rPr lang="en-GB" dirty="0"/>
              <a:t>We have </a:t>
            </a:r>
            <a:r>
              <a:rPr lang="en-GB" b="1" dirty="0"/>
              <a:t>geographical information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latitude and  longitude</a:t>
            </a:r>
          </a:p>
          <a:p>
            <a:pPr lvl="1"/>
            <a:r>
              <a:rPr lang="en-GB" dirty="0"/>
              <a:t>use </a:t>
            </a:r>
            <a:r>
              <a:rPr lang="en-GB" b="1" dirty="0"/>
              <a:t>scatterplot</a:t>
            </a:r>
            <a:r>
              <a:rPr lang="en-GB" dirty="0"/>
              <a:t> of all districts to visualize patterns</a:t>
            </a:r>
          </a:p>
          <a:p>
            <a:r>
              <a:rPr lang="en-GB" dirty="0"/>
              <a:t>Use attributes like </a:t>
            </a:r>
            <a:r>
              <a:rPr lang="en-GB" b="1" dirty="0"/>
              <a:t>circle colour and size </a:t>
            </a:r>
          </a:p>
          <a:p>
            <a:pPr lvl="1"/>
            <a:r>
              <a:rPr lang="en-GB" dirty="0"/>
              <a:t>radius to represent the population</a:t>
            </a:r>
          </a:p>
          <a:p>
            <a:pPr lvl="1"/>
            <a:r>
              <a:rPr lang="en-GB" dirty="0"/>
              <a:t>colour to represents the price</a:t>
            </a:r>
          </a:p>
          <a:p>
            <a:r>
              <a:rPr lang="en-GB" dirty="0"/>
              <a:t>Housing prices are very related to </a:t>
            </a:r>
          </a:p>
          <a:p>
            <a:pPr lvl="1"/>
            <a:r>
              <a:rPr lang="en-GB" dirty="0"/>
              <a:t>the location (e.g., close to the ocean) </a:t>
            </a:r>
          </a:p>
          <a:p>
            <a:pPr lvl="1"/>
            <a:r>
              <a:rPr lang="en-GB" dirty="0"/>
              <a:t>the population density</a:t>
            </a:r>
          </a:p>
          <a:p>
            <a:pPr lvl="1"/>
            <a:endParaRPr lang="en-GB" sz="1050" dirty="0"/>
          </a:p>
          <a:p>
            <a:pPr lvl="1"/>
            <a:endParaRPr lang="en-GB" sz="400" dirty="0"/>
          </a:p>
          <a:p>
            <a:r>
              <a:rPr lang="en-GB" dirty="0"/>
              <a:t>A </a:t>
            </a:r>
            <a:r>
              <a:rPr lang="en-GB" b="1" dirty="0"/>
              <a:t>clustering algorithm</a:t>
            </a:r>
            <a:r>
              <a:rPr lang="en-GB" dirty="0"/>
              <a:t> can be useful for detecting  the main clusters and for adding new features</a:t>
            </a:r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A1C3D2C-1264-0B86-B7C8-44A6D7D64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22" y="1818080"/>
            <a:ext cx="2508147" cy="1725181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F84EB327-7AF8-1FCD-4268-E18D2C070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76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Correlations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Since the dataset is </a:t>
            </a:r>
            <a:r>
              <a:rPr lang="en-GB" b="1" dirty="0"/>
              <a:t>not too large</a:t>
            </a:r>
            <a:r>
              <a:rPr lang="en-GB" dirty="0"/>
              <a:t>, we can easily compute </a:t>
            </a:r>
            <a:r>
              <a:rPr lang="en-GB" b="1" dirty="0"/>
              <a:t>standard correlation coefficient</a:t>
            </a:r>
            <a:r>
              <a:rPr lang="en-GB" dirty="0"/>
              <a:t> between every pair of attributes 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1"/>
            <a:r>
              <a:rPr lang="en-GB" dirty="0"/>
              <a:t>coefficient ranges from –1 to 1</a:t>
            </a:r>
          </a:p>
          <a:p>
            <a:pPr lvl="1"/>
            <a:r>
              <a:rPr lang="en-GB" dirty="0"/>
              <a:t>close to 1 means a </a:t>
            </a:r>
            <a:r>
              <a:rPr lang="en-GB" b="1" dirty="0"/>
              <a:t>strong positive correlation</a:t>
            </a:r>
          </a:p>
          <a:p>
            <a:pPr lvl="1"/>
            <a:r>
              <a:rPr lang="en-GB" dirty="0"/>
              <a:t>close to –1 means a </a:t>
            </a:r>
            <a:r>
              <a:rPr lang="en-GB" b="1" dirty="0"/>
              <a:t>strong negative correlation</a:t>
            </a:r>
          </a:p>
          <a:p>
            <a:pPr lvl="1"/>
            <a:r>
              <a:rPr lang="en-GB" dirty="0"/>
              <a:t>close to 0 mean no </a:t>
            </a:r>
            <a:r>
              <a:rPr lang="en-GB" b="1" dirty="0"/>
              <a:t>linear</a:t>
            </a:r>
            <a:r>
              <a:rPr lang="en-GB" dirty="0"/>
              <a:t> correlation</a:t>
            </a:r>
          </a:p>
          <a:p>
            <a:endParaRPr lang="en-GB" sz="1100" dirty="0"/>
          </a:p>
          <a:p>
            <a:r>
              <a:rPr lang="en-GB" dirty="0"/>
              <a:t>In our dataset we can notice</a:t>
            </a:r>
          </a:p>
          <a:p>
            <a:pPr lvl="1"/>
            <a:r>
              <a:rPr lang="en-GB" dirty="0"/>
              <a:t>"median house value" tends to go up when the "median income" goes up</a:t>
            </a:r>
          </a:p>
          <a:p>
            <a:pPr lvl="1"/>
            <a:r>
              <a:rPr lang="en-GB" dirty="0"/>
              <a:t>a small negative correlation with "latitude"</a:t>
            </a:r>
          </a:p>
          <a:p>
            <a:endParaRPr lang="en-GB" sz="600" dirty="0"/>
          </a:p>
          <a:p>
            <a:r>
              <a:rPr lang="en-GB" dirty="0"/>
              <a:t>Plot every numerical attribute against every other numerical attribute</a:t>
            </a:r>
          </a:p>
          <a:p>
            <a:pPr lvl="1"/>
            <a:r>
              <a:rPr lang="en-GB" dirty="0"/>
              <a:t>focus on a few promising attributes that seem most correlated</a:t>
            </a:r>
            <a:endParaRPr lang="en-GB" b="1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ED0BB2-4AD0-821D-DDA9-EBE8E5C50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888" y="2376622"/>
            <a:ext cx="3070362" cy="160560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FE70BD1-2174-B0B2-8D48-86BC092C3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50" y="1998268"/>
            <a:ext cx="3722189" cy="7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49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Correlations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24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most promising attribute is the "median income"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442A088-5AB4-9B0E-B0F5-A55D3EDF3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8" y="1043733"/>
            <a:ext cx="7448116" cy="5050087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838B2952-5BCC-6045-2BDE-76F241C59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04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Correlations (3)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The correlation is strong</a:t>
            </a:r>
          </a:p>
          <a:p>
            <a:pPr lvl="1"/>
            <a:r>
              <a:rPr lang="en-GB" dirty="0"/>
              <a:t>notice the upward trend</a:t>
            </a:r>
          </a:p>
          <a:p>
            <a:pPr lvl="1"/>
            <a:r>
              <a:rPr lang="en-GB" dirty="0"/>
              <a:t>points are not too dispersed</a:t>
            </a:r>
          </a:p>
          <a:p>
            <a:endParaRPr lang="en-GB" dirty="0"/>
          </a:p>
          <a:p>
            <a:r>
              <a:rPr lang="en-GB" dirty="0"/>
              <a:t>The price cap is clearly visible </a:t>
            </a:r>
          </a:p>
          <a:p>
            <a:pPr lvl="1"/>
            <a:r>
              <a:rPr lang="en-GB" dirty="0"/>
              <a:t>horizontal line at the top</a:t>
            </a:r>
          </a:p>
          <a:p>
            <a:endParaRPr lang="en-GB" dirty="0"/>
          </a:p>
          <a:p>
            <a:r>
              <a:rPr lang="en-GB" dirty="0"/>
              <a:t>The plot reveals other less obvious </a:t>
            </a:r>
            <a:br>
              <a:rPr lang="en-GB" dirty="0"/>
            </a:br>
            <a:r>
              <a:rPr lang="en-GB" dirty="0"/>
              <a:t>straight horizontal lines</a:t>
            </a:r>
          </a:p>
          <a:p>
            <a:pPr lvl="1"/>
            <a:r>
              <a:rPr lang="en-GB" dirty="0"/>
              <a:t>we may remove the corresponding  districts to prevent algorithms from learning these data quirks</a:t>
            </a:r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r>
              <a:rPr lang="en-GB" dirty="0"/>
              <a:t>However, correlation coefficient only measures linear correlations and completely </a:t>
            </a:r>
            <a:r>
              <a:rPr lang="en-GB" b="1" dirty="0"/>
              <a:t>miss out nonlinear relationships</a:t>
            </a:r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83953D4-5548-7DE6-8661-4B221B538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235" y="1212537"/>
            <a:ext cx="4650015" cy="2978738"/>
          </a:xfrm>
          <a:prstGeom prst="rect">
            <a:avLst/>
          </a:prstGeom>
        </p:spPr>
      </p:pic>
      <p:pic>
        <p:nvPicPr>
          <p:cNvPr id="4" name="Immagine 3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3299D005-996C-43A8-0544-F4A2DCE8A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66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Attribute combinations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1534"/>
            <a:ext cx="8818500" cy="5490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try out various </a:t>
            </a:r>
            <a:r>
              <a:rPr lang="en-GB" b="1" dirty="0"/>
              <a:t>attribute combinations</a:t>
            </a:r>
          </a:p>
          <a:p>
            <a:pPr lvl="1"/>
            <a:r>
              <a:rPr lang="en-GB" dirty="0"/>
              <a:t>"total number of rooms" is not very useful if we </a:t>
            </a:r>
            <a:br>
              <a:rPr lang="en-GB" dirty="0"/>
            </a:br>
            <a:r>
              <a:rPr lang="en-GB" dirty="0"/>
              <a:t>don’t know how many households  there are</a:t>
            </a:r>
          </a:p>
          <a:p>
            <a:pPr lvl="2"/>
            <a:r>
              <a:rPr lang="en-GB" dirty="0"/>
              <a:t>we want number of "rooms per household”</a:t>
            </a:r>
          </a:p>
          <a:p>
            <a:pPr lvl="1"/>
            <a:r>
              <a:rPr lang="en-GB" dirty="0"/>
              <a:t> "total number of bedrooms" is not very useful</a:t>
            </a:r>
          </a:p>
          <a:p>
            <a:pPr lvl="2"/>
            <a:r>
              <a:rPr lang="en-GB" dirty="0"/>
              <a:t>we want to compare it to the number of rooms</a:t>
            </a:r>
          </a:p>
          <a:p>
            <a:pPr lvl="1"/>
            <a:r>
              <a:rPr lang="en-GB" dirty="0"/>
              <a:t>“population per household” seems interesting </a:t>
            </a:r>
          </a:p>
          <a:p>
            <a:r>
              <a:rPr lang="en-GB" dirty="0"/>
              <a:t>Notice:</a:t>
            </a:r>
          </a:p>
          <a:p>
            <a:pPr lvl="1"/>
            <a:r>
              <a:rPr lang="en-GB" dirty="0"/>
              <a:t>"</a:t>
            </a:r>
            <a:r>
              <a:rPr lang="en-GB" dirty="0" err="1"/>
              <a:t>bedrooms_per_room</a:t>
            </a:r>
            <a:r>
              <a:rPr lang="en-GB" dirty="0"/>
              <a:t>" is much more correlated than the total number of rooms </a:t>
            </a:r>
            <a:br>
              <a:rPr lang="en-GB" dirty="0"/>
            </a:br>
            <a:r>
              <a:rPr lang="en-GB" dirty="0"/>
              <a:t>or bedrooms</a:t>
            </a:r>
          </a:p>
          <a:p>
            <a:pPr lvl="2"/>
            <a:r>
              <a:rPr lang="en-GB" dirty="0"/>
              <a:t>apparently houses with a lower bedroom/room ratio tend to be more expensive</a:t>
            </a:r>
          </a:p>
          <a:p>
            <a:pPr lvl="1"/>
            <a:r>
              <a:rPr lang="en-GB" dirty="0"/>
              <a:t>“rooms per household” is also more informative than the total number of rooms </a:t>
            </a:r>
          </a:p>
          <a:p>
            <a:pPr lvl="2"/>
            <a:r>
              <a:rPr lang="en-GB" dirty="0"/>
              <a:t>the larger the houses, the more expensive they are</a:t>
            </a:r>
          </a:p>
          <a:p>
            <a:r>
              <a:rPr lang="en-GB" dirty="0"/>
              <a:t>This is an </a:t>
            </a:r>
            <a:r>
              <a:rPr lang="en-GB" b="1" dirty="0"/>
              <a:t>iterative process</a:t>
            </a:r>
          </a:p>
          <a:p>
            <a:pPr lvl="1"/>
            <a:r>
              <a:rPr lang="en-GB" dirty="0"/>
              <a:t>once we get a prototype up and running, we can analyse its output to gain more insights and come back to the exploration step</a:t>
            </a:r>
          </a:p>
          <a:p>
            <a:pPr lvl="1"/>
            <a:endParaRPr lang="en-GB" dirty="0"/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1EB353C-5BA9-8825-0A24-5FD3577DA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664" y="1513658"/>
            <a:ext cx="3205586" cy="2189662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34AC0EAD-76ED-B457-1F53-83CB9E7F3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53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Data cleaning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8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should write </a:t>
            </a:r>
            <a:r>
              <a:rPr lang="en-GB" b="1" dirty="0"/>
              <a:t>functions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to reproduce transformations easily on any dataset </a:t>
            </a:r>
          </a:p>
          <a:p>
            <a:pPr lvl="1"/>
            <a:r>
              <a:rPr lang="en-GB" dirty="0"/>
              <a:t>to transform the new data in production before feeding it to the model</a:t>
            </a:r>
          </a:p>
          <a:p>
            <a:pPr lvl="1"/>
            <a:r>
              <a:rPr lang="en-GB" b="1" dirty="0"/>
              <a:t>automate!</a:t>
            </a:r>
          </a:p>
          <a:p>
            <a:pPr lvl="1"/>
            <a:endParaRPr lang="en-GB" sz="500" dirty="0"/>
          </a:p>
          <a:p>
            <a:r>
              <a:rPr lang="en-GB" dirty="0"/>
              <a:t>First revert to a clean training set and </a:t>
            </a:r>
            <a:r>
              <a:rPr lang="en-GB" b="1" dirty="0"/>
              <a:t>separate</a:t>
            </a:r>
            <a:r>
              <a:rPr lang="en-GB" dirty="0"/>
              <a:t> the predictors and the labels</a:t>
            </a:r>
          </a:p>
          <a:p>
            <a:endParaRPr lang="en-GB" sz="500" dirty="0"/>
          </a:p>
          <a:p>
            <a:r>
              <a:rPr lang="en-GB" dirty="0"/>
              <a:t>Several algorithms cannot work with </a:t>
            </a:r>
            <a:r>
              <a:rPr lang="en-GB" b="1" dirty="0"/>
              <a:t>missing features</a:t>
            </a:r>
          </a:p>
          <a:p>
            <a:pPr lvl="1"/>
            <a:r>
              <a:rPr lang="en-GB" dirty="0"/>
              <a:t>delete the corresponding sample</a:t>
            </a:r>
          </a:p>
          <a:p>
            <a:pPr lvl="1"/>
            <a:r>
              <a:rPr lang="en-GB" dirty="0"/>
              <a:t>remove the whole attribute</a:t>
            </a:r>
          </a:p>
          <a:p>
            <a:pPr lvl="1"/>
            <a:r>
              <a:rPr lang="en-GB" dirty="0"/>
              <a:t>set the missing values to some value (zero, the mean, the median, etc.)</a:t>
            </a:r>
          </a:p>
          <a:p>
            <a:endParaRPr lang="en-GB" sz="800" dirty="0"/>
          </a:p>
          <a:p>
            <a:r>
              <a:rPr lang="en-GB" dirty="0"/>
              <a:t>In the example, only "</a:t>
            </a:r>
            <a:r>
              <a:rPr lang="en-GB" dirty="0" err="1"/>
              <a:t>total_bedrooms</a:t>
            </a:r>
            <a:r>
              <a:rPr lang="en-GB" dirty="0"/>
              <a:t>" had missing values</a:t>
            </a:r>
          </a:p>
          <a:p>
            <a:pPr lvl="1"/>
            <a:r>
              <a:rPr lang="en-GB" dirty="0"/>
              <a:t>we cannot be sure that there won’t be any missing values in new data after the system goes live</a:t>
            </a:r>
          </a:p>
          <a:p>
            <a:pPr lvl="1"/>
            <a:r>
              <a:rPr lang="en-GB" dirty="0"/>
              <a:t>it is safer to apply the transformation to all the numerical attributes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822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Handling categorical attributes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Attributes not contains </a:t>
            </a:r>
            <a:r>
              <a:rPr lang="en-GB" b="1" dirty="0"/>
              <a:t>arbitrary text</a:t>
            </a:r>
            <a:r>
              <a:rPr lang="en-GB" dirty="0"/>
              <a:t>, but a </a:t>
            </a:r>
            <a:r>
              <a:rPr lang="en-GB" b="1" dirty="0"/>
              <a:t>limited number of possible values</a:t>
            </a:r>
          </a:p>
          <a:p>
            <a:pPr lvl="1"/>
            <a:r>
              <a:rPr lang="en-GB" dirty="0"/>
              <a:t>most algorithms </a:t>
            </a:r>
            <a:r>
              <a:rPr lang="en-GB" b="1" dirty="0"/>
              <a:t>prefer to work with numbers</a:t>
            </a:r>
          </a:p>
          <a:p>
            <a:pPr lvl="1"/>
            <a:r>
              <a:rPr lang="en-GB" dirty="0"/>
              <a:t>we need to convert categories from text to numbers</a:t>
            </a:r>
          </a:p>
          <a:p>
            <a:pPr lvl="1"/>
            <a:endParaRPr lang="en-GB" sz="1000" dirty="0"/>
          </a:p>
          <a:p>
            <a:r>
              <a:rPr lang="en-GB" dirty="0"/>
              <a:t>We can do an </a:t>
            </a:r>
            <a:r>
              <a:rPr lang="en-GB" b="1" dirty="0"/>
              <a:t>Ordinal Encoding</a:t>
            </a:r>
            <a:endParaRPr lang="en-GB" dirty="0"/>
          </a:p>
          <a:p>
            <a:pPr lvl="1"/>
            <a:r>
              <a:rPr lang="en-GB" dirty="0"/>
              <a:t>In the example, we have the "</a:t>
            </a:r>
            <a:r>
              <a:rPr lang="en-GB" dirty="0" err="1"/>
              <a:t>ocean_proximity</a:t>
            </a:r>
            <a:r>
              <a:rPr lang="en-GB" dirty="0"/>
              <a:t>" attribute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 issue: algorithms can assume that two </a:t>
            </a:r>
            <a:r>
              <a:rPr lang="en-GB" b="1" dirty="0"/>
              <a:t>nearby values are more similar than two distant values</a:t>
            </a:r>
          </a:p>
          <a:p>
            <a:pPr lvl="1"/>
            <a:r>
              <a:rPr lang="en-GB" dirty="0"/>
              <a:t>this may be fine in some cases (ordered categories like “bad” “average” “good”) </a:t>
            </a:r>
          </a:p>
          <a:p>
            <a:pPr lvl="1"/>
            <a:r>
              <a:rPr lang="en-GB" dirty="0"/>
              <a:t>not in the general the case (like "</a:t>
            </a:r>
            <a:r>
              <a:rPr lang="en-GB" dirty="0" err="1"/>
              <a:t>ocean_proximity</a:t>
            </a:r>
            <a:r>
              <a:rPr lang="en-GB" dirty="0"/>
              <a:t>”)</a:t>
            </a:r>
          </a:p>
          <a:p>
            <a:endParaRPr lang="en-GB" dirty="0"/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FA137F2-C9E1-C5A1-F71D-460ECB85192F}"/>
              </a:ext>
            </a:extLst>
          </p:cNvPr>
          <p:cNvGrpSpPr/>
          <p:nvPr/>
        </p:nvGrpSpPr>
        <p:grpSpPr>
          <a:xfrm>
            <a:off x="4902562" y="3428999"/>
            <a:ext cx="1899821" cy="1460575"/>
            <a:chOff x="1732170" y="3429000"/>
            <a:chExt cx="2805043" cy="2387600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827B5A0C-FE85-13B1-A5AE-0E40559E5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2170" y="3429000"/>
              <a:ext cx="2260600" cy="238760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40B1D921-C527-81A8-090B-29EC67DF9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3013" y="3632200"/>
              <a:ext cx="584200" cy="2184400"/>
            </a:xfrm>
            <a:prstGeom prst="rect">
              <a:avLst/>
            </a:prstGeom>
          </p:spPr>
        </p:pic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2D7ABA31-CEAD-AC3A-12A4-B6D1A796E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123" y="3429000"/>
            <a:ext cx="3007066" cy="1460575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6EE5804C-A2E8-91DC-7E60-C35E209DE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41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Handling categorical attributes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88883"/>
            <a:ext cx="8818500" cy="5147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A common solution is the </a:t>
            </a:r>
            <a:r>
              <a:rPr lang="en-GB" b="1" dirty="0"/>
              <a:t>one-hot encoding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create one binary attribute per category </a:t>
            </a:r>
          </a:p>
          <a:p>
            <a:pPr lvl="1"/>
            <a:r>
              <a:rPr lang="en-GB" dirty="0"/>
              <a:t>attributes equal to 1 for the corresponding category and 0 otherwise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sz="1050" dirty="0"/>
          </a:p>
          <a:p>
            <a:pPr marL="590550" lvl="1" indent="0">
              <a:buNone/>
            </a:pPr>
            <a:endParaRPr lang="en-GB" sz="1050" dirty="0"/>
          </a:p>
          <a:p>
            <a:pPr marL="590550" lvl="1" indent="0">
              <a:buNone/>
            </a:pPr>
            <a:endParaRPr lang="en-GB" sz="1050" dirty="0"/>
          </a:p>
          <a:p>
            <a:r>
              <a:rPr lang="en-GB" dirty="0"/>
              <a:t>One issue: large number of possible categories will result in a large number of input features</a:t>
            </a:r>
          </a:p>
          <a:p>
            <a:pPr lvl="1"/>
            <a:r>
              <a:rPr lang="en-GB" dirty="0"/>
              <a:t>this may slow down training and degrade performance</a:t>
            </a:r>
          </a:p>
          <a:p>
            <a:pPr lvl="1"/>
            <a:r>
              <a:rPr lang="en-GB" dirty="0"/>
              <a:t>solution: replace categorical input with useful related numerical features </a:t>
            </a:r>
          </a:p>
          <a:p>
            <a:pPr lvl="1"/>
            <a:r>
              <a:rPr lang="en-GB" dirty="0"/>
              <a:t>for example, replace “</a:t>
            </a:r>
            <a:r>
              <a:rPr lang="en-GB" dirty="0" err="1"/>
              <a:t>ocean_proximity</a:t>
            </a:r>
            <a:r>
              <a:rPr lang="en-GB" dirty="0"/>
              <a:t>” with the distance to the ocean</a:t>
            </a:r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DEE90F0-01CE-609C-5D8A-12EF70C13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88" y="2612573"/>
            <a:ext cx="3324321" cy="161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08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Topics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88432"/>
            <a:ext cx="8520600" cy="4944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Get, load and show data</a:t>
            </a:r>
          </a:p>
          <a:p>
            <a:pPr lvl="0"/>
            <a:r>
              <a:rPr lang="en-GB" sz="1800" dirty="0"/>
              <a:t>Create a test set</a:t>
            </a:r>
          </a:p>
          <a:p>
            <a:pPr lvl="0"/>
            <a:r>
              <a:rPr lang="en-GB" sz="1800" dirty="0"/>
              <a:t>Stratified Sampling</a:t>
            </a:r>
          </a:p>
          <a:p>
            <a:pPr lvl="0"/>
            <a:r>
              <a:rPr lang="en-GB" sz="1800" dirty="0"/>
              <a:t>Exploration set</a:t>
            </a:r>
          </a:p>
          <a:p>
            <a:pPr lvl="0"/>
            <a:r>
              <a:rPr lang="en-GB" sz="1800" dirty="0"/>
              <a:t>Correlations</a:t>
            </a:r>
          </a:p>
          <a:p>
            <a:pPr lvl="0"/>
            <a:r>
              <a:rPr lang="en-GB" sz="1800" dirty="0"/>
              <a:t>Data cleaning</a:t>
            </a:r>
          </a:p>
          <a:p>
            <a:pPr lvl="0"/>
            <a:r>
              <a:rPr lang="en-GB" sz="1800" dirty="0"/>
              <a:t>Handling categorical attributes</a:t>
            </a:r>
          </a:p>
          <a:p>
            <a:pPr lvl="0"/>
            <a:r>
              <a:rPr lang="en-GB" sz="1800" dirty="0"/>
              <a:t>Custom transformers</a:t>
            </a:r>
          </a:p>
          <a:p>
            <a:pPr lvl="0"/>
            <a:r>
              <a:rPr lang="en-GB" sz="1800" dirty="0"/>
              <a:t>Feature scaling</a:t>
            </a:r>
          </a:p>
          <a:p>
            <a:pPr lvl="0"/>
            <a:r>
              <a:rPr lang="en-GB" sz="1800" dirty="0"/>
              <a:t>Pipelines</a:t>
            </a:r>
          </a:p>
          <a:p>
            <a:pPr lvl="0"/>
            <a:r>
              <a:rPr lang="en-GB" sz="1800" dirty="0"/>
              <a:t>Select  and train a model</a:t>
            </a:r>
          </a:p>
          <a:p>
            <a:pPr lvl="0"/>
            <a:r>
              <a:rPr lang="en-GB" sz="1800" dirty="0"/>
              <a:t>Cross-Validation</a:t>
            </a:r>
          </a:p>
          <a:p>
            <a:pPr lvl="0"/>
            <a:r>
              <a:rPr lang="en-GB" sz="1800" dirty="0"/>
              <a:t>Save the model</a:t>
            </a:r>
          </a:p>
          <a:p>
            <a:pPr lvl="0"/>
            <a:r>
              <a:rPr lang="en-GB" sz="1800" dirty="0"/>
              <a:t>Fine-Tuning</a:t>
            </a:r>
          </a:p>
          <a:p>
            <a:pPr lvl="0"/>
            <a:r>
              <a:rPr lang="en-GB" sz="1800" dirty="0"/>
              <a:t>Evaluation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Custom transformers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write several </a:t>
            </a:r>
            <a:r>
              <a:rPr lang="en-GB" b="1" dirty="0"/>
              <a:t>transformers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custom clean-up operations </a:t>
            </a:r>
          </a:p>
          <a:p>
            <a:pPr lvl="1"/>
            <a:r>
              <a:rPr lang="en-GB" dirty="0"/>
              <a:t>combining specific attributes</a:t>
            </a:r>
          </a:p>
          <a:p>
            <a:pPr lvl="1"/>
            <a:r>
              <a:rPr lang="en-GB" dirty="0"/>
              <a:t>…</a:t>
            </a:r>
          </a:p>
          <a:p>
            <a:endParaRPr lang="en-GB" sz="1000" dirty="0"/>
          </a:p>
          <a:p>
            <a:r>
              <a:rPr lang="en-GB" dirty="0"/>
              <a:t>To work seamlessly with Scikit-Learn, we need to create a class: </a:t>
            </a:r>
          </a:p>
          <a:p>
            <a:pPr lvl="1"/>
            <a:r>
              <a:rPr lang="en-GB" dirty="0"/>
              <a:t>add </a:t>
            </a:r>
            <a:r>
              <a:rPr lang="en-GB" b="1" dirty="0" err="1"/>
              <a:t>BaseEstimator</a:t>
            </a:r>
            <a:r>
              <a:rPr lang="en-GB" dirty="0"/>
              <a:t> and </a:t>
            </a:r>
            <a:r>
              <a:rPr lang="en-GB" b="1" dirty="0" err="1"/>
              <a:t>TransformerMixin</a:t>
            </a:r>
            <a:r>
              <a:rPr lang="en-GB" dirty="0"/>
              <a:t> as a base classes</a:t>
            </a:r>
          </a:p>
          <a:p>
            <a:pPr lvl="1"/>
            <a:r>
              <a:rPr lang="en-GB" dirty="0"/>
              <a:t>implement </a:t>
            </a:r>
            <a:r>
              <a:rPr lang="en-GB" b="1" dirty="0"/>
              <a:t>fit()</a:t>
            </a:r>
            <a:r>
              <a:rPr lang="en-GB" dirty="0"/>
              <a:t>: used to calculate the parameters of our custom transformer</a:t>
            </a:r>
          </a:p>
          <a:p>
            <a:pPr lvl="1"/>
            <a:r>
              <a:rPr lang="en-GB" dirty="0"/>
              <a:t>Implement </a:t>
            </a:r>
            <a:r>
              <a:rPr lang="en-GB" b="1" dirty="0"/>
              <a:t>transform()</a:t>
            </a:r>
            <a:r>
              <a:rPr lang="en-GB" dirty="0"/>
              <a:t>: used to apply the actual transformation that our custom transformer intends to do</a:t>
            </a:r>
          </a:p>
          <a:p>
            <a:endParaRPr lang="en-GB" sz="1050" dirty="0"/>
          </a:p>
          <a:p>
            <a:r>
              <a:rPr lang="en-GB" dirty="0"/>
              <a:t>For example, we can create a transformer to combine attributes</a:t>
            </a:r>
          </a:p>
          <a:p>
            <a:pPr marL="120650" indent="0">
              <a:buNone/>
            </a:pPr>
            <a:endParaRPr lang="en-GB" sz="1000" dirty="0"/>
          </a:p>
          <a:p>
            <a:r>
              <a:rPr lang="en-GB" b="1" dirty="0"/>
              <a:t>Importance of automation</a:t>
            </a:r>
            <a:r>
              <a:rPr lang="en-GB" dirty="0"/>
              <a:t>!</a:t>
            </a:r>
          </a:p>
          <a:p>
            <a:pPr lvl="1"/>
            <a:r>
              <a:rPr lang="en-GB" dirty="0"/>
              <a:t>more we automate steps, more combinations we can automatically try out</a:t>
            </a:r>
          </a:p>
          <a:p>
            <a:pPr lvl="1"/>
            <a:r>
              <a:rPr lang="en-GB" dirty="0"/>
              <a:t>making much more likely that we will find a great combination (saving a lot of time)</a:t>
            </a:r>
          </a:p>
          <a:p>
            <a:pPr lvl="1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14962601-E2F0-65A8-142D-03040726A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54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Feature scaling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72227"/>
            <a:ext cx="8818500" cy="5616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ML algorithms don’t perform well when the numerical </a:t>
            </a:r>
            <a:br>
              <a:rPr lang="en-GB" dirty="0"/>
            </a:br>
            <a:r>
              <a:rPr lang="en-GB" dirty="0"/>
              <a:t>attributes have </a:t>
            </a:r>
            <a:r>
              <a:rPr lang="en-GB" b="1" dirty="0"/>
              <a:t>very different scales</a:t>
            </a:r>
            <a:r>
              <a:rPr lang="en-GB" dirty="0"/>
              <a:t> </a:t>
            </a:r>
          </a:p>
          <a:p>
            <a:pPr marL="120650" indent="0">
              <a:buNone/>
            </a:pPr>
            <a:endParaRPr lang="en-GB" dirty="0"/>
          </a:p>
          <a:p>
            <a:r>
              <a:rPr lang="en-GB" b="1" dirty="0"/>
              <a:t>Normalization</a:t>
            </a:r>
          </a:p>
          <a:p>
            <a:pPr lvl="1"/>
            <a:r>
              <a:rPr lang="en-GB" dirty="0"/>
              <a:t>values are shifted and rescaled so that they end up ranging from 0 to 1</a:t>
            </a:r>
          </a:p>
          <a:p>
            <a:pPr marL="590550" lvl="1" indent="0">
              <a:buNone/>
            </a:pPr>
            <a:endParaRPr lang="en-GB" sz="2000" dirty="0"/>
          </a:p>
          <a:p>
            <a:endParaRPr lang="en-GB" dirty="0"/>
          </a:p>
          <a:p>
            <a:r>
              <a:rPr lang="en-GB" b="1" dirty="0"/>
              <a:t>Standardization</a:t>
            </a:r>
          </a:p>
          <a:p>
            <a:pPr lvl="1"/>
            <a:r>
              <a:rPr lang="en-GB" dirty="0"/>
              <a:t>subtracts the mean value and then divides by the standard deviation </a:t>
            </a:r>
          </a:p>
          <a:p>
            <a:pPr lvl="1"/>
            <a:r>
              <a:rPr lang="en-GB" dirty="0"/>
              <a:t>so that the resulting distribution has unit variance</a:t>
            </a:r>
          </a:p>
          <a:p>
            <a:pPr marL="590550" lvl="1" indent="0">
              <a:buNone/>
            </a:pPr>
            <a:endParaRPr lang="en-GB" dirty="0"/>
          </a:p>
          <a:p>
            <a:pPr marL="590550" lvl="1" indent="0">
              <a:buNone/>
            </a:pPr>
            <a:endParaRPr lang="en-GB" sz="100" dirty="0"/>
          </a:p>
          <a:p>
            <a:pPr lvl="1"/>
            <a:r>
              <a:rPr lang="en-GB" dirty="0"/>
              <a:t>does not bound values to a specific range </a:t>
            </a:r>
          </a:p>
          <a:p>
            <a:pPr lvl="2"/>
            <a:r>
              <a:rPr lang="en-GB" dirty="0"/>
              <a:t>which may be a problem for some algorithms </a:t>
            </a:r>
          </a:p>
          <a:p>
            <a:pPr lvl="1"/>
            <a:r>
              <a:rPr lang="en-GB" dirty="0"/>
              <a:t>it is much less affected by outliers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F2EB872-8180-3B09-58B7-634F5B1E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362" y="2605370"/>
            <a:ext cx="2018252" cy="66937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D9565BD-CA3A-C5A1-951A-B225AB930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62" y="4384701"/>
            <a:ext cx="1704513" cy="67115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A12727D-CD2C-2865-4048-D70BF14C7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677" y="268942"/>
            <a:ext cx="2341287" cy="197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24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Pipelines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2"/>
            <a:ext cx="8818500" cy="5539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Help with the sequences of transformations</a:t>
            </a:r>
          </a:p>
          <a:p>
            <a:r>
              <a:rPr lang="en-GB" dirty="0"/>
              <a:t>The constructor takes a list of estimators defining a sequence of steps</a:t>
            </a:r>
          </a:p>
          <a:p>
            <a:pPr lvl="1"/>
            <a:r>
              <a:rPr lang="en-GB" dirty="0"/>
              <a:t>all estimators must be transformers (must have a </a:t>
            </a:r>
            <a:r>
              <a:rPr lang="en-GB" dirty="0" err="1"/>
              <a:t>fit_transform</a:t>
            </a:r>
            <a:r>
              <a:rPr lang="en-GB" dirty="0"/>
              <a:t>() method)</a:t>
            </a:r>
          </a:p>
          <a:p>
            <a:r>
              <a:rPr lang="en-GB" dirty="0"/>
              <a:t>When we call the pipeline’s fit() method</a:t>
            </a:r>
          </a:p>
          <a:p>
            <a:pPr lvl="1"/>
            <a:r>
              <a:rPr lang="en-GB" dirty="0"/>
              <a:t>it calls </a:t>
            </a:r>
            <a:r>
              <a:rPr lang="en-GB" dirty="0" err="1"/>
              <a:t>fit_transform</a:t>
            </a:r>
            <a:r>
              <a:rPr lang="en-GB" dirty="0"/>
              <a:t>() sequentially on all transformers</a:t>
            </a:r>
          </a:p>
          <a:p>
            <a:pPr lvl="1"/>
            <a:r>
              <a:rPr lang="en-GB" dirty="0"/>
              <a:t>passing the output of each call as the parameter to the next call</a:t>
            </a:r>
          </a:p>
          <a:p>
            <a:r>
              <a:rPr lang="en-GB" dirty="0"/>
              <a:t>The pipeline exposes the same methods as an estimator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r>
              <a:rPr lang="en-GB" dirty="0"/>
              <a:t>Managing "categorical" and "numerical" columns separately it is not convenient</a:t>
            </a:r>
          </a:p>
          <a:p>
            <a:r>
              <a:rPr lang="en-GB" dirty="0"/>
              <a:t>Scikit-Learn introduced the </a:t>
            </a:r>
            <a:r>
              <a:rPr lang="en-GB" b="1" dirty="0" err="1"/>
              <a:t>ColumnTransformer</a:t>
            </a:r>
            <a:r>
              <a:rPr lang="en-GB" dirty="0"/>
              <a:t> for this purpose</a:t>
            </a:r>
          </a:p>
          <a:p>
            <a:pPr lvl="1"/>
            <a:r>
              <a:rPr lang="en-GB" dirty="0"/>
              <a:t>the constructor requires a list of tuples</a:t>
            </a:r>
          </a:p>
          <a:p>
            <a:pPr lvl="1"/>
            <a:r>
              <a:rPr lang="en-GB" dirty="0"/>
              <a:t>each tuple contains a name of a transformer and a list of names of columns that the transformer should be applied to</a:t>
            </a:r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testo, Carattere, calligrafia, linea&#10;&#10;Descrizione generata automaticamente">
            <a:extLst>
              <a:ext uri="{FF2B5EF4-FFF2-40B4-BE49-F238E27FC236}">
                <a16:creationId xmlns:a16="http://schemas.microsoft.com/office/drawing/2014/main" id="{06B0335F-B7D9-30DB-DC1C-8F1BE67B0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67" y="3429000"/>
            <a:ext cx="7576457" cy="1457407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C8F2449B-39BD-A8CF-D39B-99A18FDD3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52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Select  and train a model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Recap: we framed the problem, we got the data and explored it, we sampled a training set and a test set, we wrote transformation pipelines to clean up and prepare data for ML</a:t>
            </a:r>
          </a:p>
          <a:p>
            <a:r>
              <a:rPr lang="en-GB" dirty="0"/>
              <a:t>We are now ready to select and train a ML mode</a:t>
            </a:r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sz="1100" dirty="0"/>
          </a:p>
          <a:p>
            <a:r>
              <a:rPr lang="en-GB" dirty="0"/>
              <a:t>Let’s use as evaluation the </a:t>
            </a:r>
            <a:r>
              <a:rPr lang="en-GB" b="1" dirty="0"/>
              <a:t>Root-Mean-Square Error</a:t>
            </a:r>
            <a:r>
              <a:rPr lang="en-GB" dirty="0"/>
              <a:t> (</a:t>
            </a:r>
            <a:r>
              <a:rPr lang="en-GB" b="1" dirty="0"/>
              <a:t>RMSE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a measure of the differences between the real values (y) and the values predicted by the model (h(X)) </a:t>
            </a:r>
          </a:p>
          <a:p>
            <a:pPr lvl="1"/>
            <a:r>
              <a:rPr lang="en-GB" dirty="0"/>
              <a:t>residuals </a:t>
            </a:r>
          </a:p>
          <a:p>
            <a:pPr lvl="1"/>
            <a:r>
              <a:rPr lang="en-GB" dirty="0"/>
              <a:t>on the whole training </a:t>
            </a:r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r>
              <a:rPr lang="en-GB" dirty="0"/>
              <a:t>First, we train a </a:t>
            </a:r>
            <a:r>
              <a:rPr lang="en-GB" b="1" dirty="0"/>
              <a:t>Linear Regression model</a:t>
            </a:r>
          </a:p>
          <a:p>
            <a:pPr lvl="1"/>
            <a:r>
              <a:rPr lang="en-GB" dirty="0"/>
              <a:t>it works, although the predictions are not exactly accurate</a:t>
            </a:r>
            <a:endParaRPr lang="en-GB" sz="1050" dirty="0"/>
          </a:p>
          <a:p>
            <a:pPr marL="120650" indent="0">
              <a:buNone/>
            </a:pP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AABC9C-87D4-B138-1973-4649E56EE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5" y="2551288"/>
            <a:ext cx="7772400" cy="953019"/>
          </a:xfrm>
          <a:prstGeom prst="rect">
            <a:avLst/>
          </a:prstGeom>
        </p:spPr>
      </p:pic>
      <p:pic>
        <p:nvPicPr>
          <p:cNvPr id="8" name="Immagine 7" descr="Immagine che contiene testo, Carattere, bianco, linea&#10;&#10;Descrizione generata automaticamente">
            <a:extLst>
              <a:ext uri="{FF2B5EF4-FFF2-40B4-BE49-F238E27FC236}">
                <a16:creationId xmlns:a16="http://schemas.microsoft.com/office/drawing/2014/main" id="{111E7D64-FE0A-9071-5971-C561B7B12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265" y="4214408"/>
            <a:ext cx="49149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5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213E26E-47C5-F84E-D3BB-FC43DD37B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C38A54A-01A7-CD78-6919-0591E305EF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Select  and train a model (2)</a:t>
            </a:r>
            <a:endParaRPr sz="4000" dirty="0"/>
          </a:p>
        </p:txBody>
      </p:sp>
      <p:pic>
        <p:nvPicPr>
          <p:cNvPr id="6" name="Immagine 5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50185017-6D9E-E370-D6E7-D1A322566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62" y="1155717"/>
            <a:ext cx="8918138" cy="52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10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Select  and train a model (3)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In the example, we get high RMSE:</a:t>
            </a:r>
          </a:p>
          <a:p>
            <a:pPr lvl="1"/>
            <a:r>
              <a:rPr lang="en-GB" dirty="0"/>
              <a:t>RMSE = 68,000 dollars</a:t>
            </a:r>
          </a:p>
          <a:p>
            <a:pPr lvl="1"/>
            <a:r>
              <a:rPr lang="en-GB" dirty="0"/>
              <a:t>most districts range between 120,000 dollars and 265,000 dollars</a:t>
            </a:r>
          </a:p>
          <a:p>
            <a:pPr lvl="1"/>
            <a:r>
              <a:rPr lang="en-GB" dirty="0"/>
              <a:t>…the prediction error is not very satisfying</a:t>
            </a:r>
          </a:p>
          <a:p>
            <a:pPr lvl="1"/>
            <a:endParaRPr lang="en-GB" dirty="0"/>
          </a:p>
          <a:p>
            <a:r>
              <a:rPr lang="en-GB" dirty="0"/>
              <a:t>This is an example of a </a:t>
            </a:r>
            <a:r>
              <a:rPr lang="en-GB" b="1" dirty="0"/>
              <a:t>model underfitting </a:t>
            </a:r>
            <a:r>
              <a:rPr lang="en-GB" dirty="0"/>
              <a:t>the training data</a:t>
            </a:r>
          </a:p>
          <a:p>
            <a:pPr lvl="1"/>
            <a:r>
              <a:rPr lang="en-GB" dirty="0"/>
              <a:t>features do not provide enough information to make good predictions</a:t>
            </a:r>
          </a:p>
          <a:p>
            <a:pPr lvl="1"/>
            <a:r>
              <a:rPr lang="en-GB" dirty="0"/>
              <a:t>or the model is not powerful enough</a:t>
            </a:r>
          </a:p>
          <a:p>
            <a:pPr lvl="1"/>
            <a:endParaRPr lang="en-GB" dirty="0"/>
          </a:p>
          <a:p>
            <a:r>
              <a:rPr lang="en-GB" dirty="0"/>
              <a:t>The main ways to fix underfitting are </a:t>
            </a:r>
          </a:p>
          <a:p>
            <a:pPr lvl="1"/>
            <a:r>
              <a:rPr lang="en-GB" dirty="0"/>
              <a:t>select a more powerful model</a:t>
            </a:r>
          </a:p>
          <a:p>
            <a:pPr lvl="1"/>
            <a:r>
              <a:rPr lang="en-GB" dirty="0"/>
              <a:t>feed the training algorithm with better features</a:t>
            </a:r>
          </a:p>
          <a:p>
            <a:pPr lvl="1"/>
            <a:r>
              <a:rPr lang="en-GB" dirty="0"/>
              <a:t>reduce the constraints on the model</a:t>
            </a:r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C57BE31A-6857-702F-7832-0ECB821D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87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Select  and train a model (4)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568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try a more complex model, like a </a:t>
            </a:r>
            <a:r>
              <a:rPr lang="en-GB" b="1" dirty="0"/>
              <a:t>Decision Tree</a:t>
            </a:r>
          </a:p>
          <a:p>
            <a:pPr lvl="1"/>
            <a:r>
              <a:rPr lang="en-GB" dirty="0"/>
              <a:t>RMSE = 0, no error at all?! </a:t>
            </a:r>
          </a:p>
          <a:p>
            <a:pPr lvl="1"/>
            <a:r>
              <a:rPr lang="en-GB" dirty="0"/>
              <a:t>could this model really be perfect? </a:t>
            </a:r>
          </a:p>
          <a:p>
            <a:endParaRPr lang="en-GB" sz="1000" dirty="0"/>
          </a:p>
          <a:p>
            <a:r>
              <a:rPr lang="en-GB" dirty="0"/>
              <a:t>It is much more likely that the model has </a:t>
            </a:r>
            <a:r>
              <a:rPr lang="en-GB" b="1" dirty="0"/>
              <a:t>overfit the data</a:t>
            </a:r>
          </a:p>
          <a:p>
            <a:pPr lvl="1"/>
            <a:r>
              <a:rPr lang="en-GB" dirty="0"/>
              <a:t>how can we be sure? </a:t>
            </a:r>
          </a:p>
          <a:p>
            <a:pPr lvl="1"/>
            <a:r>
              <a:rPr lang="en-GB" dirty="0"/>
              <a:t>don’t touch the test set until you are ready to launch a model we are confident about</a:t>
            </a:r>
          </a:p>
          <a:p>
            <a:pPr lvl="1"/>
            <a:r>
              <a:rPr lang="en-GB" dirty="0"/>
              <a:t>we need to use part of the training set for training and part for </a:t>
            </a:r>
            <a:r>
              <a:rPr lang="en-GB" b="1" dirty="0"/>
              <a:t>model validation</a:t>
            </a:r>
            <a:r>
              <a:rPr lang="en-GB" dirty="0"/>
              <a:t>!</a:t>
            </a:r>
          </a:p>
          <a:p>
            <a:endParaRPr lang="en-GB" sz="1000" dirty="0"/>
          </a:p>
          <a:p>
            <a:r>
              <a:rPr lang="en-GB" dirty="0"/>
              <a:t>Before, we try one last model, the </a:t>
            </a:r>
            <a:r>
              <a:rPr lang="en-GB" b="1" dirty="0"/>
              <a:t>Random Forest Regressor</a:t>
            </a:r>
          </a:p>
          <a:p>
            <a:pPr lvl="1"/>
            <a:r>
              <a:rPr lang="en-GB" dirty="0"/>
              <a:t>it works by training many Decision Trees on random subsets of the features</a:t>
            </a:r>
          </a:p>
          <a:p>
            <a:pPr lvl="1"/>
            <a:r>
              <a:rPr lang="en-GB" dirty="0"/>
              <a:t>then averaging out their predictions (Ensemble Learning)</a:t>
            </a:r>
          </a:p>
          <a:p>
            <a:pPr lvl="1"/>
            <a:r>
              <a:rPr lang="en-GB" dirty="0"/>
              <a:t>RMSE = 18700 dollars</a:t>
            </a:r>
          </a:p>
          <a:p>
            <a:pPr lvl="1"/>
            <a:r>
              <a:rPr lang="en-GB" dirty="0"/>
              <a:t>it looks like not so good as Decision Tree, but much better that Linear Regressor</a:t>
            </a:r>
          </a:p>
          <a:p>
            <a:pPr lvl="1"/>
            <a:endParaRPr lang="en-GB" sz="1000" dirty="0"/>
          </a:p>
          <a:p>
            <a:r>
              <a:rPr lang="en-GB" dirty="0"/>
              <a:t>We need more information on how to compare models</a:t>
            </a:r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BBC1A466-5084-0724-4D82-EE865A35B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44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Cross-Validation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07885"/>
            <a:ext cx="8818500" cy="5376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Randomly split the training set into </a:t>
            </a:r>
            <a:r>
              <a:rPr lang="en-GB" b="1" dirty="0"/>
              <a:t>K</a:t>
            </a:r>
            <a:r>
              <a:rPr lang="en-GB" dirty="0"/>
              <a:t> distinct subsets (</a:t>
            </a:r>
            <a:r>
              <a:rPr lang="en-GB" b="1" dirty="0"/>
              <a:t>folds</a:t>
            </a:r>
            <a:r>
              <a:rPr lang="en-GB" dirty="0"/>
              <a:t>)</a:t>
            </a:r>
          </a:p>
          <a:p>
            <a:r>
              <a:rPr lang="en-GB" dirty="0"/>
              <a:t>Train and evaluate the model </a:t>
            </a:r>
            <a:r>
              <a:rPr lang="en-GB" b="1" dirty="0"/>
              <a:t>N</a:t>
            </a:r>
            <a:r>
              <a:rPr lang="en-GB" dirty="0"/>
              <a:t> times (on different folds)</a:t>
            </a:r>
          </a:p>
          <a:p>
            <a:pPr lvl="1"/>
            <a:r>
              <a:rPr lang="en-GB" dirty="0"/>
              <a:t>pick a fold for evaluation and training on the other (K-1) folds</a:t>
            </a:r>
          </a:p>
          <a:p>
            <a:r>
              <a:rPr lang="en-GB" dirty="0"/>
              <a:t>The result is an array containing the N evaluation scores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5E18037-2014-E985-497B-932062FA1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731" y="2462349"/>
            <a:ext cx="5239113" cy="42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84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Cross-Validation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65648"/>
            <a:ext cx="8818500" cy="569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The values for the three models are:</a:t>
            </a:r>
          </a:p>
          <a:p>
            <a:pPr lvl="1"/>
            <a:r>
              <a:rPr lang="en-GB" dirty="0"/>
              <a:t>Linear Regression</a:t>
            </a:r>
          </a:p>
          <a:p>
            <a:pPr lvl="1"/>
            <a:endParaRPr lang="en-GB" sz="500" dirty="0"/>
          </a:p>
          <a:p>
            <a:pPr lvl="1"/>
            <a:r>
              <a:rPr lang="en-GB" dirty="0"/>
              <a:t>Decision Tree </a:t>
            </a:r>
          </a:p>
          <a:p>
            <a:pPr marL="590550" lvl="1" indent="0">
              <a:buNone/>
            </a:pPr>
            <a:endParaRPr lang="en-GB" sz="400" dirty="0"/>
          </a:p>
          <a:p>
            <a:pPr lvl="1"/>
            <a:r>
              <a:rPr lang="en-GB" dirty="0"/>
              <a:t>Random Forest</a:t>
            </a:r>
          </a:p>
          <a:p>
            <a:endParaRPr lang="en-GB" sz="2000" dirty="0"/>
          </a:p>
          <a:p>
            <a:r>
              <a:rPr lang="en-GB" dirty="0"/>
              <a:t>Notice: cross-validation provides an </a:t>
            </a:r>
            <a:r>
              <a:rPr lang="en-GB" b="1" dirty="0"/>
              <a:t>estimate</a:t>
            </a:r>
            <a:r>
              <a:rPr lang="en-GB" dirty="0"/>
              <a:t> of the performance and a measure of </a:t>
            </a:r>
            <a:r>
              <a:rPr lang="en-GB" b="1" dirty="0"/>
              <a:t>how precise </a:t>
            </a:r>
            <a:r>
              <a:rPr lang="en-GB" dirty="0"/>
              <a:t>this estimate is (</a:t>
            </a:r>
            <a:r>
              <a:rPr lang="en-GB" b="1" dirty="0"/>
              <a:t>standard deviation</a:t>
            </a:r>
            <a:r>
              <a:rPr lang="en-GB" dirty="0"/>
              <a:t>)</a:t>
            </a:r>
          </a:p>
          <a:p>
            <a:r>
              <a:rPr lang="en-GB" dirty="0"/>
              <a:t>Decision Tree doesn’t look as good as it did earlier</a:t>
            </a:r>
          </a:p>
          <a:p>
            <a:pPr lvl="1"/>
            <a:r>
              <a:rPr lang="en-GB" dirty="0"/>
              <a:t>it is overfitting so badly that it performs worse than the Linear Regression model</a:t>
            </a:r>
          </a:p>
          <a:p>
            <a:r>
              <a:rPr lang="en-GB" dirty="0"/>
              <a:t>Random Forest looks promising</a:t>
            </a:r>
          </a:p>
          <a:p>
            <a:pPr lvl="1"/>
            <a:r>
              <a:rPr lang="en-GB" dirty="0"/>
              <a:t>the score on training set is lower than on validation sets: still overfitting</a:t>
            </a:r>
          </a:p>
          <a:p>
            <a:pPr lvl="1"/>
            <a:r>
              <a:rPr lang="en-GB" dirty="0"/>
              <a:t>possible solutions:  simplify model, constrain it (regularize), get more training data</a:t>
            </a:r>
          </a:p>
          <a:p>
            <a:r>
              <a:rPr lang="en-GB" dirty="0"/>
              <a:t>Before diving deeper into Random Forests, we should try out </a:t>
            </a:r>
            <a:r>
              <a:rPr lang="en-GB" b="1" dirty="0"/>
              <a:t>many other models</a:t>
            </a:r>
            <a:r>
              <a:rPr lang="en-GB" dirty="0"/>
              <a:t> from various categories </a:t>
            </a:r>
          </a:p>
          <a:p>
            <a:pPr lvl="1"/>
            <a:r>
              <a:rPr lang="en-GB" dirty="0"/>
              <a:t>the goal is to shortlist a few (two to five) promising models 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4C0FFCF-F3C1-1F78-841B-F372FBEF2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00"/>
          <a:stretch/>
        </p:blipFill>
        <p:spPr>
          <a:xfrm>
            <a:off x="2851150" y="2090583"/>
            <a:ext cx="3441700" cy="573024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741784E-3D61-4279-E1FD-3FFBD95AD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150" y="1465720"/>
            <a:ext cx="3441700" cy="573617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433ABE-6331-7C65-ED4A-733D76DDD8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79"/>
          <a:stretch/>
        </p:blipFill>
        <p:spPr>
          <a:xfrm>
            <a:off x="2859872" y="2700183"/>
            <a:ext cx="3432978" cy="573024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B04A5CD1-B10E-BA97-BE67-A4D2B2A48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71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Save the model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should save every model we experiment with so that we can come back easily to any model we want</a:t>
            </a:r>
          </a:p>
          <a:p>
            <a:pPr lvl="1"/>
            <a:r>
              <a:rPr lang="en-GB" dirty="0"/>
              <a:t>make sure to save both the </a:t>
            </a:r>
            <a:r>
              <a:rPr lang="en-GB" b="1" dirty="0"/>
              <a:t>hyperparameters</a:t>
            </a:r>
            <a:r>
              <a:rPr lang="en-GB" dirty="0"/>
              <a:t> and the </a:t>
            </a:r>
            <a:r>
              <a:rPr lang="en-GB" b="1" dirty="0"/>
              <a:t>trained parameters</a:t>
            </a:r>
          </a:p>
          <a:p>
            <a:pPr lvl="1"/>
            <a:r>
              <a:rPr lang="en-GB" dirty="0"/>
              <a:t>as well as </a:t>
            </a:r>
            <a:r>
              <a:rPr lang="en-GB" b="1" dirty="0"/>
              <a:t>cross-validation scores</a:t>
            </a:r>
            <a:r>
              <a:rPr lang="en-GB" dirty="0"/>
              <a:t> and the </a:t>
            </a:r>
            <a:r>
              <a:rPr lang="en-GB" b="1" dirty="0"/>
              <a:t>actual predictions </a:t>
            </a:r>
            <a:r>
              <a:rPr lang="en-GB" dirty="0"/>
              <a:t>as well</a:t>
            </a:r>
          </a:p>
          <a:p>
            <a:pPr lvl="1"/>
            <a:r>
              <a:rPr lang="en-GB" dirty="0"/>
              <a:t>to easily compare scores across model types, and compare the types of errors they make</a:t>
            </a:r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197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Definition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2"/>
            <a:ext cx="8818500" cy="54840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Regression is a method for understanding the </a:t>
            </a:r>
            <a:r>
              <a:rPr lang="en-GB" b="1" dirty="0"/>
              <a:t>relationship</a:t>
            </a:r>
            <a:r>
              <a:rPr lang="en-GB" dirty="0"/>
              <a:t> between independent variables (</a:t>
            </a:r>
            <a:r>
              <a:rPr lang="en-GB" b="1" dirty="0"/>
              <a:t>features</a:t>
            </a:r>
            <a:r>
              <a:rPr lang="en-GB" dirty="0"/>
              <a:t>) and a dependent variable (</a:t>
            </a:r>
            <a:r>
              <a:rPr lang="en-GB" b="1" dirty="0"/>
              <a:t>outcome</a:t>
            </a:r>
            <a:r>
              <a:rPr lang="en-GB" dirty="0"/>
              <a:t>) </a:t>
            </a:r>
          </a:p>
          <a:p>
            <a:r>
              <a:rPr lang="en-GB" dirty="0"/>
              <a:t>Outcomes can then be </a:t>
            </a:r>
            <a:r>
              <a:rPr lang="en-GB" b="1" dirty="0"/>
              <a:t>predicted</a:t>
            </a:r>
            <a:r>
              <a:rPr lang="en-GB" dirty="0"/>
              <a:t> once the relationship between independent and dependent variables has been estimated. </a:t>
            </a:r>
          </a:p>
          <a:p>
            <a:r>
              <a:rPr lang="en-GB" dirty="0"/>
              <a:t>Generally, involves searching for a “line” of </a:t>
            </a:r>
            <a:r>
              <a:rPr lang="en-GB" b="1" dirty="0"/>
              <a:t>best fit </a:t>
            </a:r>
            <a:r>
              <a:rPr lang="en-GB" dirty="0"/>
              <a:t>through the data points</a:t>
            </a:r>
          </a:p>
          <a:p>
            <a:pPr lvl="1"/>
            <a:r>
              <a:rPr lang="en-GB" dirty="0"/>
              <a:t>distance between each point and the line is minimised to achieve the best fit line</a:t>
            </a:r>
          </a:p>
          <a:p>
            <a:pPr lvl="1"/>
            <a:endParaRPr lang="en-GB" dirty="0"/>
          </a:p>
        </p:txBody>
      </p:sp>
      <p:pic>
        <p:nvPicPr>
          <p:cNvPr id="4" name="Immagine 3" descr="Immagine che contiene testo, calligrafia, linea, Carattere&#10;&#10;Descrizione generata automaticamente">
            <a:extLst>
              <a:ext uri="{FF2B5EF4-FFF2-40B4-BE49-F238E27FC236}">
                <a16:creationId xmlns:a16="http://schemas.microsoft.com/office/drawing/2014/main" id="{C79ECD71-5ED7-3A0C-3C0B-B3274AADF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57" y="3063406"/>
            <a:ext cx="6030686" cy="366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15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Fine-Tune the model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8378"/>
            <a:ext cx="8669550" cy="5398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Assume we have a </a:t>
            </a:r>
            <a:r>
              <a:rPr lang="en-GB" b="1" dirty="0"/>
              <a:t>shortlist of promising models</a:t>
            </a:r>
            <a:r>
              <a:rPr lang="en-GB" dirty="0"/>
              <a:t>, we need to fine-tune them</a:t>
            </a:r>
          </a:p>
          <a:p>
            <a:pPr lvl="1"/>
            <a:r>
              <a:rPr lang="en-GB" dirty="0"/>
              <a:t>set hyperparameters manually, until we find a great combination values</a:t>
            </a:r>
          </a:p>
          <a:p>
            <a:pPr lvl="1"/>
            <a:r>
              <a:rPr lang="en-GB" dirty="0"/>
              <a:t>we may not have time to explore many combinations</a:t>
            </a:r>
            <a:endParaRPr lang="en-GB" sz="1000" dirty="0"/>
          </a:p>
          <a:p>
            <a:r>
              <a:rPr lang="en-GB" dirty="0"/>
              <a:t>We can use </a:t>
            </a:r>
            <a:r>
              <a:rPr lang="en-GB" b="1" dirty="0"/>
              <a:t>Grid Search</a:t>
            </a:r>
          </a:p>
          <a:p>
            <a:pPr lvl="1"/>
            <a:r>
              <a:rPr lang="en-GB" dirty="0"/>
              <a:t>use a different combination of all the specified </a:t>
            </a:r>
            <a:br>
              <a:rPr lang="en-GB" dirty="0"/>
            </a:br>
            <a:r>
              <a:rPr lang="en-GB" dirty="0"/>
              <a:t>hyperparameters and their values </a:t>
            </a:r>
          </a:p>
          <a:p>
            <a:pPr lvl="1"/>
            <a:r>
              <a:rPr lang="en-GB" dirty="0"/>
              <a:t>calculate the performance for each combination </a:t>
            </a:r>
          </a:p>
          <a:p>
            <a:pPr lvl="1"/>
            <a:r>
              <a:rPr lang="en-GB" dirty="0"/>
              <a:t>select the best value for the hyperparameters</a:t>
            </a:r>
          </a:p>
          <a:p>
            <a:pPr lvl="1"/>
            <a:r>
              <a:rPr lang="en-GB" dirty="0"/>
              <a:t>For random forest regressor</a:t>
            </a:r>
          </a:p>
          <a:p>
            <a:pPr marL="590550" lvl="1" indent="0">
              <a:buNone/>
            </a:pPr>
            <a:endParaRPr lang="en-GB" dirty="0"/>
          </a:p>
          <a:p>
            <a:pPr lvl="2"/>
            <a:r>
              <a:rPr lang="en-GB" dirty="0"/>
              <a:t>the best params are </a:t>
            </a:r>
            <a:r>
              <a:rPr lang="en-GB" dirty="0" err="1"/>
              <a:t>mc_features</a:t>
            </a:r>
            <a:r>
              <a:rPr lang="en-GB" dirty="0"/>
              <a:t>=6 and </a:t>
            </a:r>
            <a:r>
              <a:rPr lang="en-GB" dirty="0" err="1"/>
              <a:t>n_estimators</a:t>
            </a:r>
            <a:r>
              <a:rPr lang="en-GB" dirty="0"/>
              <a:t> =30</a:t>
            </a:r>
          </a:p>
          <a:p>
            <a:pPr lvl="2"/>
            <a:r>
              <a:rPr lang="en-GB" dirty="0"/>
              <a:t>and the best model has RMSE of 49934 dollars</a:t>
            </a:r>
            <a:endParaRPr lang="en-GB" sz="1000" dirty="0"/>
          </a:p>
          <a:p>
            <a:pPr lvl="2"/>
            <a:endParaRPr lang="en-GB" sz="900" dirty="0"/>
          </a:p>
          <a:p>
            <a:r>
              <a:rPr lang="en-GB" dirty="0"/>
              <a:t>When we have no idea what value a hyperparameter should have, a simple approach is to try out consecutive powers of 10 	</a:t>
            </a:r>
          </a:p>
          <a:p>
            <a:pPr marL="12065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diagramma, linea, testo, Diagramma&#10;&#10;Descrizione generata automaticamente">
            <a:extLst>
              <a:ext uri="{FF2B5EF4-FFF2-40B4-BE49-F238E27FC236}">
                <a16:creationId xmlns:a16="http://schemas.microsoft.com/office/drawing/2014/main" id="{C0FCB69E-06C8-D1A5-54CA-5E443037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727" y="1785275"/>
            <a:ext cx="3011523" cy="29247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BD50799-D904-9A71-FBB2-3CB587E680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4"/>
          <a:stretch/>
        </p:blipFill>
        <p:spPr>
          <a:xfrm>
            <a:off x="1195253" y="4289290"/>
            <a:ext cx="4774474" cy="324125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6B2C40E0-CFB3-0E40-AEAB-31428B76B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0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Fine-Tune the model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The grid search approach is fine when we are exploring relatively few combinations</a:t>
            </a:r>
          </a:p>
          <a:p>
            <a:endParaRPr lang="en-GB" dirty="0"/>
          </a:p>
          <a:p>
            <a:r>
              <a:rPr lang="en-GB" dirty="0"/>
              <a:t>It is often preferable to use </a:t>
            </a:r>
            <a:r>
              <a:rPr lang="en-GB" b="1" dirty="0"/>
              <a:t>Randomized Grid </a:t>
            </a:r>
            <a:br>
              <a:rPr lang="en-GB" b="1" dirty="0"/>
            </a:br>
            <a:r>
              <a:rPr lang="en-GB" b="1" dirty="0"/>
              <a:t>Search 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instead of trying all possible combinations, </a:t>
            </a:r>
            <a:br>
              <a:rPr lang="en-GB" dirty="0"/>
            </a:br>
            <a:r>
              <a:rPr lang="en-GB" dirty="0"/>
              <a:t>use a random sample</a:t>
            </a:r>
          </a:p>
          <a:p>
            <a:pPr lvl="1"/>
            <a:r>
              <a:rPr lang="en-GB" dirty="0"/>
              <a:t>faster exploration of the solution space</a:t>
            </a:r>
          </a:p>
          <a:p>
            <a:pPr lvl="1"/>
            <a:r>
              <a:rPr lang="en-GB" dirty="0"/>
              <a:t>control over the computing budget we want to </a:t>
            </a:r>
            <a:br>
              <a:rPr lang="en-GB" dirty="0"/>
            </a:br>
            <a:r>
              <a:rPr lang="en-GB" dirty="0"/>
              <a:t>allocate</a:t>
            </a:r>
            <a:br>
              <a:rPr lang="en-GB" dirty="0"/>
            </a:b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diagramma, linea, Diagramma, Piano&#10;&#10;Descrizione generata automaticamente">
            <a:extLst>
              <a:ext uri="{FF2B5EF4-FFF2-40B4-BE49-F238E27FC236}">
                <a16:creationId xmlns:a16="http://schemas.microsoft.com/office/drawing/2014/main" id="{83B106FC-4E79-C90C-DF89-2CA4B027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217" y="1717766"/>
            <a:ext cx="2980140" cy="288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03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Evaluation 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After tweaking our models for a while, we eventually have a system that performs sufficiently well</a:t>
            </a:r>
          </a:p>
          <a:p>
            <a:r>
              <a:rPr lang="en-GB" dirty="0"/>
              <a:t>Now is the time to </a:t>
            </a:r>
            <a:r>
              <a:rPr lang="en-GB" b="1" dirty="0"/>
              <a:t>evaluate the final model</a:t>
            </a:r>
            <a:endParaRPr lang="en-GB" dirty="0"/>
          </a:p>
          <a:p>
            <a:pPr lvl="1"/>
            <a:r>
              <a:rPr lang="en-GB" dirty="0"/>
              <a:t>get the predictors and the labels from the test set </a:t>
            </a:r>
          </a:p>
          <a:p>
            <a:pPr lvl="1"/>
            <a:r>
              <a:rPr lang="en-GB" dirty="0"/>
              <a:t>run the full pipeline to transform the test data </a:t>
            </a:r>
          </a:p>
          <a:p>
            <a:pPr lvl="1"/>
            <a:r>
              <a:rPr lang="en-GB" dirty="0"/>
              <a:t>evaluate the final model </a:t>
            </a:r>
            <a:r>
              <a:rPr lang="en-GB" b="1" dirty="0"/>
              <a:t>on the test set</a:t>
            </a:r>
          </a:p>
          <a:p>
            <a:pPr lvl="1"/>
            <a:endParaRPr lang="en-GB" sz="1000" dirty="0"/>
          </a:p>
          <a:p>
            <a:r>
              <a:rPr lang="en-GB" dirty="0"/>
              <a:t>The performance will usually be </a:t>
            </a:r>
            <a:r>
              <a:rPr lang="en-GB" b="1" dirty="0"/>
              <a:t>slightly worse </a:t>
            </a:r>
            <a:r>
              <a:rPr lang="en-GB" dirty="0"/>
              <a:t>than what we measured using cross-validation </a:t>
            </a:r>
          </a:p>
          <a:p>
            <a:pPr lvl="1"/>
            <a:r>
              <a:rPr lang="en-GB" dirty="0"/>
              <a:t>the system ends up fine-tuned to perform well on the validation data and will likely not perform as well on unknown datasets</a:t>
            </a:r>
          </a:p>
          <a:p>
            <a:pPr lvl="1"/>
            <a:r>
              <a:rPr lang="en-GB" dirty="0"/>
              <a:t>not the case in this example (RMSE=46.109 dollars) </a:t>
            </a:r>
          </a:p>
          <a:p>
            <a:pPr lvl="1"/>
            <a:endParaRPr lang="en-GB" sz="1000" dirty="0"/>
          </a:p>
          <a:p>
            <a:r>
              <a:rPr lang="en-GB" dirty="0"/>
              <a:t>When this happens, we must </a:t>
            </a:r>
            <a:r>
              <a:rPr lang="en-GB" b="1" dirty="0"/>
              <a:t>resist the temptation to tweak the hyperparameters to make the numbers look good on the test set</a:t>
            </a:r>
          </a:p>
          <a:p>
            <a:pPr lvl="1"/>
            <a:r>
              <a:rPr lang="en-GB" dirty="0"/>
              <a:t>the improvements would be unlikely to generalize to new data</a:t>
            </a:r>
          </a:p>
        </p:txBody>
      </p:sp>
    </p:spTree>
    <p:extLst>
      <p:ext uri="{BB962C8B-B14F-4D97-AF65-F5344CB8AC3E}">
        <p14:creationId xmlns:p14="http://schemas.microsoft.com/office/powerpoint/2010/main" val="3663969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Exercise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22661"/>
            <a:ext cx="8520600" cy="4838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1 - Try a Support Vector Machine regressor (</a:t>
            </a:r>
            <a:r>
              <a:rPr lang="en-GB" sz="1800" dirty="0" err="1"/>
              <a:t>sklearn.svm.SVR</a:t>
            </a:r>
            <a:r>
              <a:rPr lang="en-GB" sz="1800" dirty="0"/>
              <a:t>), with various hyperparameters such as kernel="linear" (with various values for the C hyperparameter) or kernel="</a:t>
            </a:r>
            <a:r>
              <a:rPr lang="en-GB" sz="1800" dirty="0" err="1"/>
              <a:t>rbf</a:t>
            </a:r>
            <a:r>
              <a:rPr lang="en-GB" sz="1800" dirty="0"/>
              <a:t>" (with various values for the C and gamma hyperparameters). How does the best SVM predictor perform?</a:t>
            </a:r>
          </a:p>
          <a:p>
            <a:pPr lvl="0"/>
            <a:endParaRPr lang="en-GB" sz="1800" dirty="0"/>
          </a:p>
          <a:p>
            <a:pPr lvl="0"/>
            <a:r>
              <a:rPr lang="en-GB" sz="1800" dirty="0"/>
              <a:t>2 - Try replacing </a:t>
            </a:r>
            <a:r>
              <a:rPr lang="en-GB" sz="1800" dirty="0" err="1"/>
              <a:t>GridSearchCV</a:t>
            </a:r>
            <a:r>
              <a:rPr lang="en-GB" sz="1800" dirty="0"/>
              <a:t> with </a:t>
            </a:r>
            <a:r>
              <a:rPr lang="en-GB" sz="1800" dirty="0" err="1"/>
              <a:t>RandomizedSearchCV</a:t>
            </a:r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350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Get the data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17606"/>
            <a:ext cx="8818500" cy="54840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In ML projects we will spend a large fraction of or time </a:t>
            </a:r>
            <a:r>
              <a:rPr lang="en-GB" b="1" dirty="0"/>
              <a:t>acquiring</a:t>
            </a:r>
            <a:r>
              <a:rPr lang="en-GB" dirty="0"/>
              <a:t>, </a:t>
            </a:r>
            <a:r>
              <a:rPr lang="en-GB" b="1" dirty="0"/>
              <a:t>cleaning</a:t>
            </a:r>
            <a:r>
              <a:rPr lang="en-GB" dirty="0"/>
              <a:t>, and </a:t>
            </a:r>
            <a:r>
              <a:rPr lang="en-GB" b="1" dirty="0"/>
              <a:t>transforming</a:t>
            </a:r>
            <a:r>
              <a:rPr lang="en-GB" dirty="0"/>
              <a:t> data</a:t>
            </a:r>
          </a:p>
          <a:p>
            <a:pPr lvl="1"/>
            <a:r>
              <a:rPr lang="en-GB" dirty="0"/>
              <a:t>typically, data would be available in a database and </a:t>
            </a:r>
            <a:r>
              <a:rPr lang="en-GB" b="1" dirty="0"/>
              <a:t>spread across multiple tables/documents/files </a:t>
            </a:r>
          </a:p>
          <a:p>
            <a:pPr lvl="1"/>
            <a:r>
              <a:rPr lang="en-GB" dirty="0"/>
              <a:t>first, we need to familiarize ourself with the </a:t>
            </a:r>
            <a:r>
              <a:rPr lang="en-GB" b="1" dirty="0"/>
              <a:t>data schema</a:t>
            </a:r>
          </a:p>
          <a:p>
            <a:pPr lvl="0"/>
            <a:r>
              <a:rPr lang="en-GB" dirty="0"/>
              <a:t>As a running example, we use California census data to build a model of housing prices in the state</a:t>
            </a:r>
          </a:p>
          <a:p>
            <a:pPr lvl="1"/>
            <a:r>
              <a:rPr lang="en-GB" dirty="0"/>
              <a:t>data includes metrics (population, median income, and median housing price)</a:t>
            </a:r>
          </a:p>
          <a:p>
            <a:pPr lvl="1"/>
            <a:r>
              <a:rPr lang="en-GB" dirty="0"/>
              <a:t>block groups (districts) are the smallest geographical unit</a:t>
            </a:r>
          </a:p>
          <a:p>
            <a:pPr lvl="1"/>
            <a:r>
              <a:rPr lang="en-GB" dirty="0"/>
              <a:t>model should learn from this data and predict the median housing price</a:t>
            </a:r>
          </a:p>
          <a:p>
            <a:pPr lvl="0"/>
            <a:r>
              <a:rPr lang="en-GB" dirty="0"/>
              <a:t>It is always preferable to create a small functions to download files and decompress it</a:t>
            </a:r>
          </a:p>
          <a:p>
            <a:pPr lvl="1"/>
            <a:r>
              <a:rPr lang="en-GB" dirty="0"/>
              <a:t>it is useful if data changes regularly: we can use the function to fetch the latest data</a:t>
            </a:r>
          </a:p>
          <a:p>
            <a:pPr lvl="1"/>
            <a:r>
              <a:rPr lang="en-GB" dirty="0"/>
              <a:t>automating the process of fetching the data is also useful</a:t>
            </a:r>
          </a:p>
          <a:p>
            <a:pPr lvl="1"/>
            <a:r>
              <a:rPr lang="en-GB" dirty="0"/>
              <a:t>try </a:t>
            </a:r>
            <a:r>
              <a:rPr lang="en-GB" b="1" dirty="0"/>
              <a:t>to automate </a:t>
            </a:r>
            <a:r>
              <a:rPr lang="en-GB" dirty="0"/>
              <a:t>as much as </a:t>
            </a:r>
            <a:r>
              <a:rPr lang="en-GB"/>
              <a:t>possible!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739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Load the data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23352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look at the first rows of data:</a:t>
            </a:r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sz="1050" b="1" dirty="0"/>
          </a:p>
          <a:p>
            <a:pPr lvl="0"/>
            <a:endParaRPr lang="en-GB" dirty="0"/>
          </a:p>
          <a:p>
            <a:pPr lvl="0"/>
            <a:r>
              <a:rPr lang="en-GB" dirty="0"/>
              <a:t>It is useful to get a quick description</a:t>
            </a:r>
          </a:p>
          <a:p>
            <a:pPr lvl="1"/>
            <a:r>
              <a:rPr lang="en-GB" dirty="0"/>
              <a:t>total number of rows, attribute types, number of nonnull values</a:t>
            </a:r>
          </a:p>
          <a:p>
            <a:pPr lvl="1"/>
            <a:endParaRPr lang="en-GB" dirty="0"/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A772E34-F6C2-C26C-A0BA-95FEF515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72599"/>
            <a:ext cx="7772400" cy="1170867"/>
          </a:xfrm>
          <a:prstGeom prst="rect">
            <a:avLst/>
          </a:prstGeom>
        </p:spPr>
      </p:pic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1B5DD48-9454-98B4-9C31-E7F708552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895743"/>
            <a:ext cx="3149209" cy="2351839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D762AA6C-0C16-30F6-2A5F-6A962AFF1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23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Load the data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summary of the </a:t>
            </a:r>
            <a:r>
              <a:rPr lang="en-GB" b="1" dirty="0"/>
              <a:t>numerical attributes </a:t>
            </a:r>
            <a:r>
              <a:rPr lang="en-GB" dirty="0"/>
              <a:t>can provide some ideas</a:t>
            </a:r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r>
              <a:rPr lang="en-GB" dirty="0"/>
              <a:t>We can get information about </a:t>
            </a:r>
            <a:r>
              <a:rPr lang="en-GB" b="1" dirty="0"/>
              <a:t>categorical attribute </a:t>
            </a:r>
            <a:r>
              <a:rPr lang="en-GB" dirty="0"/>
              <a:t>by counting elements on each category:</a:t>
            </a:r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195CA62-485B-E12D-D203-312AA673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22" y="1832064"/>
            <a:ext cx="8153749" cy="1836359"/>
          </a:xfrm>
          <a:prstGeom prst="rect">
            <a:avLst/>
          </a:prstGeom>
        </p:spPr>
      </p:pic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147B753-3FD2-AB60-5A1E-6FBBC17A2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49" y="4779406"/>
            <a:ext cx="2751520" cy="1000553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371D669A-0876-A1A0-CA1B-864997FE6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72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Show data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81309"/>
            <a:ext cx="8818500" cy="5598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To get a feel of the type of data we </a:t>
            </a:r>
            <a:r>
              <a:rPr lang="en-GB" b="1" dirty="0"/>
              <a:t>plot a histogram</a:t>
            </a:r>
            <a:r>
              <a:rPr lang="en-GB" dirty="0"/>
              <a:t> for numerical attributes </a:t>
            </a:r>
          </a:p>
          <a:p>
            <a:endParaRPr lang="en-GB" sz="700" dirty="0"/>
          </a:p>
          <a:p>
            <a:r>
              <a:rPr lang="en-GB" dirty="0"/>
              <a:t>There are a few things we might notice in these histograms:</a:t>
            </a:r>
          </a:p>
          <a:p>
            <a:pPr lvl="1"/>
            <a:r>
              <a:rPr lang="en-GB" dirty="0"/>
              <a:t>“median income” is not expressed in dollars and it has been </a:t>
            </a:r>
            <a:br>
              <a:rPr lang="en-GB" dirty="0"/>
            </a:br>
            <a:r>
              <a:rPr lang="en-GB" b="1" dirty="0"/>
              <a:t>scaled and capped </a:t>
            </a:r>
            <a:r>
              <a:rPr lang="en-GB" dirty="0"/>
              <a:t>at 15 for higher median incomes</a:t>
            </a:r>
          </a:p>
          <a:p>
            <a:pPr lvl="1"/>
            <a:r>
              <a:rPr lang="en-GB" dirty="0"/>
              <a:t>"housing median age" and "median house value" were capped </a:t>
            </a:r>
          </a:p>
          <a:p>
            <a:pPr lvl="2"/>
            <a:r>
              <a:rPr lang="en-GB" dirty="0"/>
              <a:t>may be a problem since one is the </a:t>
            </a:r>
            <a:r>
              <a:rPr lang="en-GB" b="1" dirty="0"/>
              <a:t>target attribute</a:t>
            </a:r>
          </a:p>
          <a:p>
            <a:pPr lvl="2"/>
            <a:r>
              <a:rPr lang="en-GB" dirty="0"/>
              <a:t>algorithm may learn that prices never go beyond that limit </a:t>
            </a:r>
          </a:p>
          <a:p>
            <a:pPr lvl="2"/>
            <a:r>
              <a:rPr lang="en-GB" dirty="0"/>
              <a:t>two options: collect proper labels, remove those districts </a:t>
            </a:r>
          </a:p>
          <a:p>
            <a:pPr lvl="1"/>
            <a:r>
              <a:rPr lang="en-GB" dirty="0"/>
              <a:t>attributes have </a:t>
            </a:r>
            <a:r>
              <a:rPr lang="en-GB" b="1" dirty="0"/>
              <a:t>very different scales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many histograms are </a:t>
            </a:r>
            <a:r>
              <a:rPr lang="en-GB" b="1" dirty="0"/>
              <a:t>tail-heavy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this may make it a bit harder for some ML algorithms to </a:t>
            </a:r>
            <a:br>
              <a:rPr lang="en-GB" dirty="0"/>
            </a:br>
            <a:r>
              <a:rPr lang="en-GB" dirty="0"/>
              <a:t>detect patterns</a:t>
            </a:r>
          </a:p>
          <a:p>
            <a:pPr lvl="2"/>
            <a:endParaRPr lang="en-GB" sz="300" dirty="0"/>
          </a:p>
          <a:p>
            <a:r>
              <a:rPr lang="en-GB" dirty="0"/>
              <a:t>Working with </a:t>
            </a:r>
            <a:r>
              <a:rPr lang="en-GB" b="1" dirty="0"/>
              <a:t>pre-processed attributes</a:t>
            </a:r>
            <a:r>
              <a:rPr lang="en-GB" dirty="0"/>
              <a:t> is common in ML</a:t>
            </a:r>
          </a:p>
          <a:p>
            <a:pPr lvl="1"/>
            <a:r>
              <a:rPr lang="en-GB" dirty="0"/>
              <a:t>it is not necessarily a problem</a:t>
            </a:r>
          </a:p>
          <a:p>
            <a:pPr lvl="1"/>
            <a:r>
              <a:rPr lang="en-GB" dirty="0"/>
              <a:t>but we should try to understand how the data was computed</a:t>
            </a:r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2710BB-5534-B396-8697-0E661FE90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745" y="1644263"/>
            <a:ext cx="1979555" cy="147084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0013AD2-AB47-B305-7E68-BCDF7BC79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766" y="3142593"/>
            <a:ext cx="2047530" cy="154840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8630CD1-A9C9-2A9E-B595-7597FD1DD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235" y="4634603"/>
            <a:ext cx="1979555" cy="1523590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68FC3D29-533D-034B-EFCC-5AE4E94F5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1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Create a test set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03596"/>
            <a:ext cx="8818500" cy="5467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common danger in machine learning is </a:t>
            </a:r>
            <a:r>
              <a:rPr lang="en-GB" b="1" dirty="0"/>
              <a:t>overfitting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remind: performing well on the training data, but generalizing poorly to any new data</a:t>
            </a:r>
          </a:p>
          <a:p>
            <a:pPr lvl="1"/>
            <a:r>
              <a:rPr lang="en-GB" dirty="0"/>
              <a:t>learning noise in the data, or learning to identify specific inputs rather than whatever factors are actually predictive</a:t>
            </a:r>
          </a:p>
          <a:p>
            <a:pPr lvl="1"/>
            <a:endParaRPr lang="en-GB" sz="1000" dirty="0"/>
          </a:p>
          <a:p>
            <a:r>
              <a:rPr lang="en-GB" dirty="0"/>
              <a:t>The other side of this is </a:t>
            </a:r>
            <a:r>
              <a:rPr lang="en-GB" b="1" dirty="0"/>
              <a:t>underfitting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remind : a model that doesn’t perform well even on the training data</a:t>
            </a:r>
          </a:p>
          <a:p>
            <a:pPr lvl="1"/>
            <a:r>
              <a:rPr lang="en-GB" dirty="0"/>
              <a:t>model isn’t good enough and keep looking for a better one</a:t>
            </a:r>
          </a:p>
          <a:p>
            <a:pPr lvl="1"/>
            <a:endParaRPr lang="en-GB" sz="1050" dirty="0"/>
          </a:p>
          <a:p>
            <a:r>
              <a:rPr lang="en-GB" dirty="0"/>
              <a:t>Fundamental approach: using </a:t>
            </a:r>
            <a:r>
              <a:rPr lang="en-GB" b="1" dirty="0"/>
              <a:t>different data </a:t>
            </a:r>
            <a:r>
              <a:rPr lang="en-GB" dirty="0"/>
              <a:t>to train and to test the model</a:t>
            </a:r>
          </a:p>
          <a:p>
            <a:pPr lvl="1"/>
            <a:r>
              <a:rPr lang="en-GB" dirty="0"/>
              <a:t>before looking at the data any further, we need to create a test set, </a:t>
            </a:r>
            <a:r>
              <a:rPr lang="en-GB" b="1" dirty="0"/>
              <a:t>put it aside</a:t>
            </a:r>
            <a:r>
              <a:rPr lang="en-GB" dirty="0"/>
              <a:t>, and </a:t>
            </a:r>
            <a:r>
              <a:rPr lang="en-GB" b="1" dirty="0"/>
              <a:t>never look at it</a:t>
            </a:r>
            <a:r>
              <a:rPr lang="en-GB" dirty="0"/>
              <a:t>! </a:t>
            </a:r>
          </a:p>
          <a:p>
            <a:pPr lvl="1"/>
            <a:r>
              <a:rPr lang="en-GB" dirty="0"/>
              <a:t>our brain is an </a:t>
            </a:r>
            <a:r>
              <a:rPr lang="en-GB" b="1" dirty="0"/>
              <a:t>amazing pattern detection system</a:t>
            </a:r>
            <a:r>
              <a:rPr lang="en-GB" dirty="0"/>
              <a:t>: it is highly prone to overfitting</a:t>
            </a:r>
          </a:p>
          <a:p>
            <a:pPr lvl="1"/>
            <a:r>
              <a:rPr lang="en-GB" dirty="0"/>
              <a:t>if we look at the test set, we may notice interesting pattern in the test data that leads us to select a particular kind of model</a:t>
            </a:r>
          </a:p>
          <a:p>
            <a:pPr lvl="2"/>
            <a:r>
              <a:rPr lang="en-GB" b="1" dirty="0"/>
              <a:t>data snooping bias</a:t>
            </a:r>
          </a:p>
          <a:p>
            <a:pPr marL="12065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6829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Create a test set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49477"/>
            <a:ext cx="8818500" cy="5451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Creating a test set is simple</a:t>
            </a:r>
          </a:p>
          <a:p>
            <a:pPr lvl="1"/>
            <a:r>
              <a:rPr lang="en-GB" dirty="0"/>
              <a:t>pick some instances randomly (typically 20%) of the dataset and set them aside</a:t>
            </a:r>
          </a:p>
          <a:p>
            <a:r>
              <a:rPr lang="en-GB" dirty="0"/>
              <a:t>This works, but it is not perfect:</a:t>
            </a:r>
          </a:p>
          <a:p>
            <a:pPr lvl="1"/>
            <a:r>
              <a:rPr lang="en-GB" dirty="0"/>
              <a:t>if we run the program again, it will generate a different test set</a:t>
            </a:r>
          </a:p>
          <a:p>
            <a:pPr lvl="1"/>
            <a:r>
              <a:rPr lang="en-GB" dirty="0"/>
              <a:t>over time, we will get to see the whole dataset, which is what we want to avoid</a:t>
            </a:r>
          </a:p>
          <a:p>
            <a:r>
              <a:rPr lang="en-GB" dirty="0"/>
              <a:t>Solutions </a:t>
            </a:r>
          </a:p>
          <a:p>
            <a:pPr lvl="1"/>
            <a:r>
              <a:rPr lang="en-GB" dirty="0"/>
              <a:t>save the test set on the first run and then load it in subsequent runs 	</a:t>
            </a:r>
          </a:p>
          <a:p>
            <a:pPr lvl="1"/>
            <a:r>
              <a:rPr lang="en-GB" dirty="0"/>
              <a:t>set the random number generator seed so it always generates the same indices</a:t>
            </a:r>
          </a:p>
          <a:p>
            <a:pPr lvl="1"/>
            <a:r>
              <a:rPr lang="en-GB" dirty="0"/>
              <a:t>these solutions will break next time we fetch an updated dataset</a:t>
            </a:r>
          </a:p>
          <a:p>
            <a:endParaRPr lang="en-GB" sz="1050" dirty="0"/>
          </a:p>
          <a:p>
            <a:r>
              <a:rPr lang="en-GB" b="1" dirty="0"/>
              <a:t>Stable train/test split </a:t>
            </a:r>
          </a:p>
          <a:p>
            <a:pPr lvl="1"/>
            <a:r>
              <a:rPr lang="en-GB" dirty="0"/>
              <a:t>use each instance identifier to decide whether or not it should go in the test set</a:t>
            </a:r>
          </a:p>
          <a:p>
            <a:pPr lvl="2"/>
            <a:r>
              <a:rPr lang="en-GB" dirty="0"/>
              <a:t>compute a hash of each instance identifier </a:t>
            </a:r>
          </a:p>
          <a:p>
            <a:pPr lvl="2"/>
            <a:r>
              <a:rPr lang="en-GB" dirty="0"/>
              <a:t>put instances in test set if hash is lower than 20% of the maximum hash value</a:t>
            </a:r>
          </a:p>
          <a:p>
            <a:pPr lvl="2"/>
            <a:r>
              <a:rPr lang="en-GB" dirty="0"/>
              <a:t>test set will remain consistent across multiple runs, even if we refresh the dataset</a:t>
            </a:r>
          </a:p>
          <a:p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8EF9C2E1-2439-00EA-F3C9-F77D0042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55131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A822B18A0634FB7342CF29752587A" ma:contentTypeVersion="12" ma:contentTypeDescription="Creare un nuovo documento." ma:contentTypeScope="" ma:versionID="4c8b1e8002f5a6c880c83187af115cef">
  <xsd:schema xmlns:xsd="http://www.w3.org/2001/XMLSchema" xmlns:xs="http://www.w3.org/2001/XMLSchema" xmlns:p="http://schemas.microsoft.com/office/2006/metadata/properties" xmlns:ns2="3bd0d43f-5e5b-43cd-b6fc-691bd77672c6" xmlns:ns3="e9b5433c-2372-4cb7-8bab-09518096b29b" targetNamespace="http://schemas.microsoft.com/office/2006/metadata/properties" ma:root="true" ma:fieldsID="618b708abf3b656f834d84e193700042" ns2:_="" ns3:_="">
    <xsd:import namespace="3bd0d43f-5e5b-43cd-b6fc-691bd77672c6"/>
    <xsd:import namespace="e9b5433c-2372-4cb7-8bab-09518096b2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0d43f-5e5b-43cd-b6fc-691bd7767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5433c-2372-4cb7-8bab-09518096b2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4bbe8c-9a55-4d5f-b385-d948ddfe6c4d}" ma:internalName="TaxCatchAll" ma:showField="CatchAllData" ma:web="e9b5433c-2372-4cb7-8bab-09518096b2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b5433c-2372-4cb7-8bab-09518096b29b" xsi:nil="true"/>
    <lcf76f155ced4ddcb4097134ff3c332f xmlns="3bd0d43f-5e5b-43cd-b6fc-691bd77672c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DFAD428-038E-4B9B-852A-447ACAE272F4}"/>
</file>

<file path=customXml/itemProps2.xml><?xml version="1.0" encoding="utf-8"?>
<ds:datastoreItem xmlns:ds="http://schemas.openxmlformats.org/officeDocument/2006/customXml" ds:itemID="{B8C834DD-F9A8-4155-91ED-DA72D0961C1A}"/>
</file>

<file path=customXml/itemProps3.xml><?xml version="1.0" encoding="utf-8"?>
<ds:datastoreItem xmlns:ds="http://schemas.openxmlformats.org/officeDocument/2006/customXml" ds:itemID="{63FCBE43-CC15-4151-BB20-E6BACE964D88}"/>
</file>

<file path=docProps/app.xml><?xml version="1.0" encoding="utf-8"?>
<Properties xmlns="http://schemas.openxmlformats.org/officeDocument/2006/extended-properties" xmlns:vt="http://schemas.openxmlformats.org/officeDocument/2006/docPropsVTypes">
  <TotalTime>30103</TotalTime>
  <Words>3013</Words>
  <Application>Microsoft Macintosh PowerPoint</Application>
  <PresentationFormat>Presentazione su schermo (4:3)</PresentationFormat>
  <Paragraphs>427</Paragraphs>
  <Slides>33</Slides>
  <Notes>33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7" baseType="lpstr">
      <vt:lpstr>Arial</vt:lpstr>
      <vt:lpstr>Open Sans</vt:lpstr>
      <vt:lpstr>Economica</vt:lpstr>
      <vt:lpstr>Luxe</vt:lpstr>
      <vt:lpstr>Regression</vt:lpstr>
      <vt:lpstr>Topics</vt:lpstr>
      <vt:lpstr>Definition</vt:lpstr>
      <vt:lpstr>Get the data</vt:lpstr>
      <vt:lpstr>Load the data (1)</vt:lpstr>
      <vt:lpstr>Load the data (2)</vt:lpstr>
      <vt:lpstr>Show data</vt:lpstr>
      <vt:lpstr>Create a test set (1)</vt:lpstr>
      <vt:lpstr>Create a test set (2)</vt:lpstr>
      <vt:lpstr>Stratified Sampling (1)</vt:lpstr>
      <vt:lpstr>Stratified Sampling (2)</vt:lpstr>
      <vt:lpstr>Exploration set</vt:lpstr>
      <vt:lpstr>Correlations (1)</vt:lpstr>
      <vt:lpstr>Correlations (2)</vt:lpstr>
      <vt:lpstr>Correlations (3)</vt:lpstr>
      <vt:lpstr>Attribute combinations</vt:lpstr>
      <vt:lpstr>Data cleaning</vt:lpstr>
      <vt:lpstr>Handling categorical attributes (1)</vt:lpstr>
      <vt:lpstr>Handling categorical attributes (2)</vt:lpstr>
      <vt:lpstr>Custom transformers</vt:lpstr>
      <vt:lpstr>Feature scaling</vt:lpstr>
      <vt:lpstr>Pipelines</vt:lpstr>
      <vt:lpstr>Select  and train a model (1)</vt:lpstr>
      <vt:lpstr>Select  and train a model (2)</vt:lpstr>
      <vt:lpstr>Select  and train a model (3)</vt:lpstr>
      <vt:lpstr>Select  and train a model (4)</vt:lpstr>
      <vt:lpstr>Cross-Validation (1)</vt:lpstr>
      <vt:lpstr>Cross-Validation (2)</vt:lpstr>
      <vt:lpstr>Save the model</vt:lpstr>
      <vt:lpstr>Fine-Tune the model (1)</vt:lpstr>
      <vt:lpstr>Fine-Tune the model (2)</vt:lpstr>
      <vt:lpstr>Evaluation </vt:lpstr>
      <vt:lpstr>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48</cp:revision>
  <dcterms:modified xsi:type="dcterms:W3CDTF">2024-10-07T12:23:34Z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0x010100B8FA822B18A0634FB7342CF29752587A</vt:lpwstr>
  </property>
</Properties>
</file>